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3203" r:id="rId5"/>
    <p:sldId id="3205" r:id="rId6"/>
    <p:sldId id="3206" r:id="rId7"/>
    <p:sldId id="3178" r:id="rId8"/>
    <p:sldId id="3207" r:id="rId9"/>
    <p:sldId id="3208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8E"/>
    <a:srgbClr val="27BAD8"/>
    <a:srgbClr val="C69C6D"/>
    <a:srgbClr val="CD163F"/>
    <a:srgbClr val="959595"/>
    <a:srgbClr val="003659"/>
    <a:srgbClr val="009EC7"/>
    <a:srgbClr val="BFBFBF"/>
    <a:srgbClr val="E6C28C"/>
    <a:srgbClr val="999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61478-6BA0-4BC7-9A1D-C05F7917A516}" v="34" dt="2026-03-17T01:29:25.3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8150" autoAdjust="0"/>
    <p:restoredTop sz="92877" autoAdjust="0"/>
  </p:normalViewPr>
  <p:slideViewPr>
    <p:cSldViewPr snapToGrid="0">
      <p:cViewPr>
        <p:scale>
          <a:sx n="80" d="100"/>
          <a:sy n="80" d="100"/>
        </p:scale>
        <p:origin x="317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Foegelle - Technical Coordinator" userId="0f93afe6-027b-4e47-a3b7-746c5c145452" providerId="ADAL" clId="{713575DE-D2B8-4131-A984-712D107877D6}"/>
    <pc:docChg chg="addSld modSld">
      <pc:chgData name="Michael Foegelle - Technical Coordinator" userId="0f93afe6-027b-4e47-a3b7-746c5c145452" providerId="ADAL" clId="{713575DE-D2B8-4131-A984-712D107877D6}" dt="2026-03-17T01:29:25.359" v="33"/>
      <pc:docMkLst>
        <pc:docMk/>
      </pc:docMkLst>
      <pc:sldChg chg="addSp modSp">
        <pc:chgData name="Michael Foegelle - Technical Coordinator" userId="0f93afe6-027b-4e47-a3b7-746c5c145452" providerId="ADAL" clId="{713575DE-D2B8-4131-A984-712D107877D6}" dt="2026-03-17T01:17:16.785" v="28" actId="1076"/>
        <pc:sldMkLst>
          <pc:docMk/>
          <pc:sldMk cId="3617275685" sldId="264"/>
        </pc:sldMkLst>
        <pc:spChg chg="mod">
          <ac:chgData name="Michael Foegelle - Technical Coordinator" userId="0f93afe6-027b-4e47-a3b7-746c5c145452" providerId="ADAL" clId="{713575DE-D2B8-4131-A984-712D107877D6}" dt="2026-03-17T01:17:16.785" v="28" actId="1076"/>
          <ac:spMkLst>
            <pc:docMk/>
            <pc:sldMk cId="3617275685" sldId="264"/>
            <ac:spMk id="16" creationId="{189B6C56-C977-0E42-9D09-1C167A5EEFB3}"/>
          </ac:spMkLst>
        </pc:spChg>
        <pc:spChg chg="mod">
          <ac:chgData name="Michael Foegelle - Technical Coordinator" userId="0f93afe6-027b-4e47-a3b7-746c5c145452" providerId="ADAL" clId="{713575DE-D2B8-4131-A984-712D107877D6}" dt="2026-03-17T01:17:16.785" v="28" actId="1076"/>
          <ac:spMkLst>
            <pc:docMk/>
            <pc:sldMk cId="3617275685" sldId="264"/>
            <ac:spMk id="17" creationId="{9E294282-042A-8C40-A539-EC99DD2F205F}"/>
          </ac:spMkLst>
        </pc:spChg>
        <pc:spChg chg="mod">
          <ac:chgData name="Michael Foegelle - Technical Coordinator" userId="0f93afe6-027b-4e47-a3b7-746c5c145452" providerId="ADAL" clId="{713575DE-D2B8-4131-A984-712D107877D6}" dt="2026-03-17T01:17:16.785" v="28" actId="1076"/>
          <ac:spMkLst>
            <pc:docMk/>
            <pc:sldMk cId="3617275685" sldId="264"/>
            <ac:spMk id="19" creationId="{26ABF8F3-B2A4-3946-85CC-5C37DD66686C}"/>
          </ac:spMkLst>
        </pc:spChg>
        <pc:spChg chg="mod">
          <ac:chgData name="Michael Foegelle - Technical Coordinator" userId="0f93afe6-027b-4e47-a3b7-746c5c145452" providerId="ADAL" clId="{713575DE-D2B8-4131-A984-712D107877D6}" dt="2026-03-17T01:17:16.785" v="28" actId="1076"/>
          <ac:spMkLst>
            <pc:docMk/>
            <pc:sldMk cId="3617275685" sldId="264"/>
            <ac:spMk id="23" creationId="{2DEB0209-A357-424E-A0FF-AAD19FE374A3}"/>
          </ac:spMkLst>
        </pc:spChg>
        <pc:spChg chg="mod">
          <ac:chgData name="Michael Foegelle - Technical Coordinator" userId="0f93afe6-027b-4e47-a3b7-746c5c145452" providerId="ADAL" clId="{713575DE-D2B8-4131-A984-712D107877D6}" dt="2026-03-17T01:17:16.785" v="28" actId="1076"/>
          <ac:spMkLst>
            <pc:docMk/>
            <pc:sldMk cId="3617275685" sldId="264"/>
            <ac:spMk id="24" creationId="{92D44F65-94D1-6B41-88AE-456116AA642C}"/>
          </ac:spMkLst>
        </pc:spChg>
        <pc:spChg chg="mod">
          <ac:chgData name="Michael Foegelle - Technical Coordinator" userId="0f93afe6-027b-4e47-a3b7-746c5c145452" providerId="ADAL" clId="{713575DE-D2B8-4131-A984-712D107877D6}" dt="2026-03-17T01:17:16.785" v="28" actId="1076"/>
          <ac:spMkLst>
            <pc:docMk/>
            <pc:sldMk cId="3617275685" sldId="264"/>
            <ac:spMk id="25" creationId="{3CAD8414-DFE0-DA48-9762-F340C13483C8}"/>
          </ac:spMkLst>
        </pc:spChg>
        <pc:spChg chg="mod">
          <ac:chgData name="Michael Foegelle - Technical Coordinator" userId="0f93afe6-027b-4e47-a3b7-746c5c145452" providerId="ADAL" clId="{713575DE-D2B8-4131-A984-712D107877D6}" dt="2026-03-17T01:17:04.865" v="27" actId="1035"/>
          <ac:spMkLst>
            <pc:docMk/>
            <pc:sldMk cId="3617275685" sldId="264"/>
            <ac:spMk id="28" creationId="{621830BF-C81B-594F-945C-3D78FD551457}"/>
          </ac:spMkLst>
        </pc:spChg>
        <pc:spChg chg="mod">
          <ac:chgData name="Michael Foegelle - Technical Coordinator" userId="0f93afe6-027b-4e47-a3b7-746c5c145452" providerId="ADAL" clId="{713575DE-D2B8-4131-A984-712D107877D6}" dt="2026-03-17T01:17:04.865" v="27" actId="1035"/>
          <ac:spMkLst>
            <pc:docMk/>
            <pc:sldMk cId="3617275685" sldId="264"/>
            <ac:spMk id="45" creationId="{D553BEAD-60B2-3B41-A4B1-F521F4B2EAAD}"/>
          </ac:spMkLst>
        </pc:spChg>
        <pc:spChg chg="mod">
          <ac:chgData name="Michael Foegelle - Technical Coordinator" userId="0f93afe6-027b-4e47-a3b7-746c5c145452" providerId="ADAL" clId="{713575DE-D2B8-4131-A984-712D107877D6}" dt="2026-03-17T01:17:04.865" v="27" actId="1035"/>
          <ac:spMkLst>
            <pc:docMk/>
            <pc:sldMk cId="3617275685" sldId="264"/>
            <ac:spMk id="55" creationId="{525D5F32-26D1-D84D-B811-5355150A7F90}"/>
          </ac:spMkLst>
        </pc:spChg>
        <pc:spChg chg="mod">
          <ac:chgData name="Michael Foegelle - Technical Coordinator" userId="0f93afe6-027b-4e47-a3b7-746c5c145452" providerId="ADAL" clId="{713575DE-D2B8-4131-A984-712D107877D6}" dt="2026-03-17T01:17:04.865" v="27" actId="1035"/>
          <ac:spMkLst>
            <pc:docMk/>
            <pc:sldMk cId="3617275685" sldId="264"/>
            <ac:spMk id="56" creationId="{BDC37354-515F-D545-859B-C1AE602C47B8}"/>
          </ac:spMkLst>
        </pc:spChg>
        <pc:grpChg chg="add mod">
          <ac:chgData name="Michael Foegelle - Technical Coordinator" userId="0f93afe6-027b-4e47-a3b7-746c5c145452" providerId="ADAL" clId="{713575DE-D2B8-4131-A984-712D107877D6}" dt="2026-03-17T01:17:16.785" v="28" actId="1076"/>
          <ac:grpSpMkLst>
            <pc:docMk/>
            <pc:sldMk cId="3617275685" sldId="264"/>
            <ac:grpSpMk id="2" creationId="{480057E6-6B5B-2CE5-AAD4-C9B4E14E643A}"/>
          </ac:grpSpMkLst>
        </pc:grpChg>
        <pc:grpChg chg="add mod">
          <ac:chgData name="Michael Foegelle - Technical Coordinator" userId="0f93afe6-027b-4e47-a3b7-746c5c145452" providerId="ADAL" clId="{713575DE-D2B8-4131-A984-712D107877D6}" dt="2026-03-17T01:17:04.865" v="27" actId="1035"/>
          <ac:grpSpMkLst>
            <pc:docMk/>
            <pc:sldMk cId="3617275685" sldId="264"/>
            <ac:grpSpMk id="4" creationId="{50ED51F2-9077-B27D-F11A-C49D9C68BC08}"/>
          </ac:grpSpMkLst>
        </pc:grpChg>
        <pc:picChg chg="mod">
          <ac:chgData name="Michael Foegelle - Technical Coordinator" userId="0f93afe6-027b-4e47-a3b7-746c5c145452" providerId="ADAL" clId="{713575DE-D2B8-4131-A984-712D107877D6}" dt="2026-03-17T01:17:16.785" v="28" actId="1076"/>
          <ac:picMkLst>
            <pc:docMk/>
            <pc:sldMk cId="3617275685" sldId="264"/>
            <ac:picMk id="8" creationId="{89452E90-0C33-DC4D-B397-6608DB77029E}"/>
          </ac:picMkLst>
        </pc:picChg>
        <pc:picChg chg="mod">
          <ac:chgData name="Michael Foegelle - Technical Coordinator" userId="0f93afe6-027b-4e47-a3b7-746c5c145452" providerId="ADAL" clId="{713575DE-D2B8-4131-A984-712D107877D6}" dt="2026-03-17T01:17:16.785" v="28" actId="1076"/>
          <ac:picMkLst>
            <pc:docMk/>
            <pc:sldMk cId="3617275685" sldId="264"/>
            <ac:picMk id="38" creationId="{AA320737-FFA9-1A48-A9E6-0CB0673F58B4}"/>
          </ac:picMkLst>
        </pc:picChg>
        <pc:picChg chg="mod">
          <ac:chgData name="Michael Foegelle - Technical Coordinator" userId="0f93afe6-027b-4e47-a3b7-746c5c145452" providerId="ADAL" clId="{713575DE-D2B8-4131-A984-712D107877D6}" dt="2026-03-17T01:17:04.865" v="27" actId="1035"/>
          <ac:picMkLst>
            <pc:docMk/>
            <pc:sldMk cId="3617275685" sldId="264"/>
            <ac:picMk id="43" creationId="{655060E1-B3AB-2F41-86CC-18E1D515293D}"/>
          </ac:picMkLst>
        </pc:picChg>
      </pc:sldChg>
      <pc:sldChg chg="modSp add">
        <pc:chgData name="Michael Foegelle - Technical Coordinator" userId="0f93afe6-027b-4e47-a3b7-746c5c145452" providerId="ADAL" clId="{713575DE-D2B8-4131-A984-712D107877D6}" dt="2026-03-17T01:29:25.359" v="33"/>
        <pc:sldMkLst>
          <pc:docMk/>
          <pc:sldMk cId="3835758387" sldId="3207"/>
        </pc:sldMkLst>
        <pc:spChg chg="mod">
          <ac:chgData name="Michael Foegelle - Technical Coordinator" userId="0f93afe6-027b-4e47-a3b7-746c5c145452" providerId="ADAL" clId="{713575DE-D2B8-4131-A984-712D107877D6}" dt="2026-03-17T01:29:25.359" v="33"/>
          <ac:spMkLst>
            <pc:docMk/>
            <pc:sldMk cId="3835758387" sldId="3207"/>
            <ac:spMk id="12" creationId="{F83EC277-6569-EEA2-6A93-4AF56E72B8BC}"/>
          </ac:spMkLst>
        </pc:spChg>
      </pc:sldChg>
      <pc:sldChg chg="modSp add">
        <pc:chgData name="Michael Foegelle - Technical Coordinator" userId="0f93afe6-027b-4e47-a3b7-746c5c145452" providerId="ADAL" clId="{713575DE-D2B8-4131-A984-712D107877D6}" dt="2026-03-17T01:27:42.616" v="32" actId="14100"/>
        <pc:sldMkLst>
          <pc:docMk/>
          <pc:sldMk cId="2317644203" sldId="3208"/>
        </pc:sldMkLst>
        <pc:spChg chg="mod">
          <ac:chgData name="Michael Foegelle - Technical Coordinator" userId="0f93afe6-027b-4e47-a3b7-746c5c145452" providerId="ADAL" clId="{713575DE-D2B8-4131-A984-712D107877D6}" dt="2026-03-17T01:27:42.616" v="32" actId="14100"/>
          <ac:spMkLst>
            <pc:docMk/>
            <pc:sldMk cId="2317644203" sldId="3208"/>
            <ac:spMk id="12" creationId="{F83EC277-6569-EEA2-6A93-4AF56E72B8BC}"/>
          </ac:spMkLst>
        </pc:spChg>
      </pc:sldChg>
    </pc:docChg>
  </pc:docChgLst>
  <pc:docChgLst>
    <pc:chgData name="Michael Foegelle" userId="d377f124-8f99-44c3-84ce-9561b77f6653" providerId="ADAL" clId="{4C85C23E-44EE-4639-9895-010A903F5B6D}"/>
    <pc:docChg chg="undo custSel addSld delSld modSld modMainMaster">
      <pc:chgData name="Michael Foegelle" userId="d377f124-8f99-44c3-84ce-9561b77f6653" providerId="ADAL" clId="{4C85C23E-44EE-4639-9895-010A903F5B6D}" dt="2026-03-10T15:18:05.165" v="1381"/>
      <pc:docMkLst>
        <pc:docMk/>
      </pc:docMkLst>
      <pc:sldChg chg="add del">
        <pc:chgData name="Michael Foegelle" userId="d377f124-8f99-44c3-84ce-9561b77f6653" providerId="ADAL" clId="{4C85C23E-44EE-4639-9895-010A903F5B6D}" dt="2026-03-10T15:18:03.447" v="1380" actId="47"/>
        <pc:sldMkLst>
          <pc:docMk/>
          <pc:sldMk cId="3617275685" sldId="264"/>
        </pc:sldMkLst>
      </pc:sldChg>
      <pc:sldChg chg="add del">
        <pc:chgData name="Michael Foegelle" userId="d377f124-8f99-44c3-84ce-9561b77f6653" providerId="ADAL" clId="{4C85C23E-44EE-4639-9895-010A903F5B6D}" dt="2026-03-10T15:18:03.447" v="1380" actId="47"/>
        <pc:sldMkLst>
          <pc:docMk/>
          <pc:sldMk cId="4128937427" sldId="3178"/>
        </pc:sldMkLst>
      </pc:sldChg>
      <pc:sldChg chg="addSp delSp modSp add del mod chgLayout">
        <pc:chgData name="Michael Foegelle" userId="d377f124-8f99-44c3-84ce-9561b77f6653" providerId="ADAL" clId="{4C85C23E-44EE-4639-9895-010A903F5B6D}" dt="2026-03-10T15:18:03.447" v="1380" actId="47"/>
        <pc:sldMkLst>
          <pc:docMk/>
          <pc:sldMk cId="3177403241" sldId="3203"/>
        </pc:sldMkLst>
      </pc:sldChg>
      <pc:sldMasterChg chg="addSp delSp modSp mod addSldLayout delSldLayout modSldLayout">
        <pc:chgData name="Michael Foegelle" userId="d377f124-8f99-44c3-84ce-9561b77f6653" providerId="ADAL" clId="{4C85C23E-44EE-4639-9895-010A903F5B6D}" dt="2026-03-10T15:18:03.447" v="1380" actId="47"/>
        <pc:sldMasterMkLst>
          <pc:docMk/>
          <pc:sldMasterMk cId="1752003445" sldId="2147483660"/>
        </pc:sldMasterMkLst>
        <pc:sldLayoutChg chg="addSp delSp modSp mod setBg">
          <pc:chgData name="Michael Foegelle" userId="d377f124-8f99-44c3-84ce-9561b77f6653" providerId="ADAL" clId="{4C85C23E-44EE-4639-9895-010A903F5B6D}" dt="2026-03-10T15:11:02.950" v="1377" actId="14861"/>
          <pc:sldLayoutMkLst>
            <pc:docMk/>
            <pc:sldMasterMk cId="1752003445" sldId="2147483660"/>
            <pc:sldLayoutMk cId="455373835" sldId="2147483661"/>
          </pc:sldLayoutMkLst>
          <pc:spChg chg="add del mod">
            <ac:chgData name="Michael Foegelle" userId="d377f124-8f99-44c3-84ce-9561b77f6653" providerId="ADAL" clId="{4C85C23E-44EE-4639-9895-010A903F5B6D}" dt="2026-03-10T15:10:04.300" v="1375" actId="14838"/>
            <ac:spMkLst>
              <pc:docMk/>
              <pc:sldMasterMk cId="1752003445" sldId="2147483660"/>
              <pc:sldLayoutMk cId="455373835" sldId="2147483661"/>
              <ac:spMk id="4" creationId="{C40CF0A9-1ECF-C27F-0B72-6FCF03B49F53}"/>
            </ac:spMkLst>
          </pc:spChg>
          <pc:spChg chg="mod">
            <ac:chgData name="Michael Foegelle" userId="d377f124-8f99-44c3-84ce-9561b77f6653" providerId="ADAL" clId="{4C85C23E-44EE-4639-9895-010A903F5B6D}" dt="2026-03-10T14:57:37.391" v="1123" actId="14838"/>
            <ac:spMkLst>
              <pc:docMk/>
              <pc:sldMasterMk cId="1752003445" sldId="2147483660"/>
              <pc:sldLayoutMk cId="455373835" sldId="2147483661"/>
              <ac:spMk id="10" creationId="{5CE32D86-EC08-156B-1233-D40E65D71ED5}"/>
            </ac:spMkLst>
          </pc:spChg>
          <pc:spChg chg="mod">
            <ac:chgData name="Michael Foegelle" userId="d377f124-8f99-44c3-84ce-9561b77f6653" providerId="ADAL" clId="{4C85C23E-44EE-4639-9895-010A903F5B6D}" dt="2026-03-10T14:57:22.519" v="1118" actId="14838"/>
            <ac:spMkLst>
              <pc:docMk/>
              <pc:sldMasterMk cId="1752003445" sldId="2147483660"/>
              <pc:sldLayoutMk cId="455373835" sldId="2147483661"/>
              <ac:spMk id="11" creationId="{893B7A5D-5ABC-0541-D38F-054A7CA60A3D}"/>
            </ac:spMkLst>
          </pc:spChg>
          <pc:spChg chg="add mod ord">
            <ac:chgData name="Michael Foegelle" userId="d377f124-8f99-44c3-84ce-9561b77f6653" providerId="ADAL" clId="{4C85C23E-44EE-4639-9895-010A903F5B6D}" dt="2026-03-10T15:08:47.632" v="1374" actId="207"/>
            <ac:spMkLst>
              <pc:docMk/>
              <pc:sldMasterMk cId="1752003445" sldId="2147483660"/>
              <pc:sldLayoutMk cId="455373835" sldId="2147483661"/>
              <ac:spMk id="13" creationId="{F6E26CF9-23F3-FE1E-8C68-33DF4341680F}"/>
            </ac:spMkLst>
          </pc:spChg>
          <pc:spChg chg="add mod">
            <ac:chgData name="Michael Foegelle" userId="d377f124-8f99-44c3-84ce-9561b77f6653" providerId="ADAL" clId="{4C85C23E-44EE-4639-9895-010A903F5B6D}" dt="2026-03-10T14:57:03.670" v="1113" actId="14838"/>
            <ac:spMkLst>
              <pc:docMk/>
              <pc:sldMasterMk cId="1752003445" sldId="2147483660"/>
              <pc:sldLayoutMk cId="455373835" sldId="2147483661"/>
              <ac:spMk id="23" creationId="{FC406F3B-0AE3-F3E5-EB27-B1227B5FF953}"/>
            </ac:spMkLst>
          </pc:spChg>
          <pc:picChg chg="mod">
            <ac:chgData name="Michael Foegelle" userId="d377f124-8f99-44c3-84ce-9561b77f6653" providerId="ADAL" clId="{4C85C23E-44EE-4639-9895-010A903F5B6D}" dt="2026-03-10T15:10:43.044" v="1376" actId="14861"/>
            <ac:picMkLst>
              <pc:docMk/>
              <pc:sldMasterMk cId="1752003445" sldId="2147483660"/>
              <pc:sldLayoutMk cId="455373835" sldId="2147483661"/>
              <ac:picMk id="6" creationId="{D43A8143-5D59-0C3A-2972-5C3B9FB184F4}"/>
            </ac:picMkLst>
          </pc:picChg>
          <pc:picChg chg="add mod ord">
            <ac:chgData name="Michael Foegelle" userId="d377f124-8f99-44c3-84ce-9561b77f6653" providerId="ADAL" clId="{4C85C23E-44EE-4639-9895-010A903F5B6D}" dt="2026-03-10T15:11:02.950" v="1377" actId="14861"/>
            <ac:picMkLst>
              <pc:docMk/>
              <pc:sldMasterMk cId="1752003445" sldId="2147483660"/>
              <pc:sldLayoutMk cId="455373835" sldId="2147483661"/>
              <ac:picMk id="12" creationId="{84442DF6-1D17-81E9-A69F-D7A1A8B72300}"/>
            </ac:picMkLst>
          </pc:picChg>
        </pc:sldLayoutChg>
        <pc:sldLayoutChg chg="add del">
          <pc:chgData name="Michael Foegelle" userId="d377f124-8f99-44c3-84ce-9561b77f6653" providerId="ADAL" clId="{4C85C23E-44EE-4639-9895-010A903F5B6D}" dt="2026-03-10T15:18:03.447" v="1380" actId="47"/>
          <pc:sldLayoutMkLst>
            <pc:docMk/>
            <pc:sldMasterMk cId="1752003445" sldId="2147483660"/>
            <pc:sldLayoutMk cId="2834603596" sldId="2147483669"/>
          </pc:sldLayoutMkLst>
        </pc:sldLayoutChg>
      </pc:sldMasterChg>
    </pc:docChg>
  </pc:docChgLst>
  <pc:docChgLst>
    <pc:chgData name="Michael Foegelle - Technical Coordinator" userId="0f93afe6-027b-4e47-a3b7-746c5c145452" providerId="ADAL" clId="{E2C9DDCC-64EF-48A0-9E0F-32208D42B400}"/>
    <pc:docChg chg="undo custSel addSld delSld modSld modMainMaster">
      <pc:chgData name="Michael Foegelle - Technical Coordinator" userId="0f93afe6-027b-4e47-a3b7-746c5c145452" providerId="ADAL" clId="{E2C9DDCC-64EF-48A0-9E0F-32208D42B400}" dt="2026-03-17T21:06:29.532" v="161" actId="14100"/>
      <pc:docMkLst>
        <pc:docMk/>
      </pc:docMkLst>
      <pc:sldChg chg="addSp delSp modSp del mod chgLayout">
        <pc:chgData name="Michael Foegelle - Technical Coordinator" userId="0f93afe6-027b-4e47-a3b7-746c5c145452" providerId="ADAL" clId="{E2C9DDCC-64EF-48A0-9E0F-32208D42B400}" dt="2026-03-16T20:27:33.260" v="33" actId="47"/>
        <pc:sldMkLst>
          <pc:docMk/>
          <pc:sldMk cId="1175729840" sldId="3204"/>
        </pc:sldMkLst>
        <pc:spChg chg="add del mod">
          <ac:chgData name="Michael Foegelle - Technical Coordinator" userId="0f93afe6-027b-4e47-a3b7-746c5c145452" providerId="ADAL" clId="{E2C9DDCC-64EF-48A0-9E0F-32208D42B400}" dt="2026-03-16T20:24:08.677" v="0" actId="6264"/>
          <ac:spMkLst>
            <pc:docMk/>
            <pc:sldMk cId="1175729840" sldId="3204"/>
            <ac:spMk id="2" creationId="{333CE5EE-4EAD-918D-96CC-1E1922D10E61}"/>
          </ac:spMkLst>
        </pc:spChg>
        <pc:spChg chg="mod ord">
          <ac:chgData name="Michael Foegelle - Technical Coordinator" userId="0f93afe6-027b-4e47-a3b7-746c5c145452" providerId="ADAL" clId="{E2C9DDCC-64EF-48A0-9E0F-32208D42B400}" dt="2026-03-16T20:27:15.563" v="32" actId="6549"/>
          <ac:spMkLst>
            <pc:docMk/>
            <pc:sldMk cId="1175729840" sldId="3204"/>
            <ac:spMk id="3" creationId="{FE02D21A-71C7-5350-11F8-912CF577568B}"/>
          </ac:spMkLst>
        </pc:spChg>
        <pc:spChg chg="mod ord">
          <ac:chgData name="Michael Foegelle - Technical Coordinator" userId="0f93afe6-027b-4e47-a3b7-746c5c145452" providerId="ADAL" clId="{E2C9DDCC-64EF-48A0-9E0F-32208D42B400}" dt="2026-03-16T20:24:08.677" v="0" actId="6264"/>
          <ac:spMkLst>
            <pc:docMk/>
            <pc:sldMk cId="1175729840" sldId="3204"/>
            <ac:spMk id="4" creationId="{8CF7EC1D-E04A-9C0D-744C-F816E09A4388}"/>
          </ac:spMkLst>
        </pc:spChg>
        <pc:spChg chg="add del mod">
          <ac:chgData name="Michael Foegelle - Technical Coordinator" userId="0f93afe6-027b-4e47-a3b7-746c5c145452" providerId="ADAL" clId="{E2C9DDCC-64EF-48A0-9E0F-32208D42B400}" dt="2026-03-16T20:24:08.677" v="0" actId="6264"/>
          <ac:spMkLst>
            <pc:docMk/>
            <pc:sldMk cId="1175729840" sldId="3204"/>
            <ac:spMk id="6" creationId="{F51CCFD7-5445-5AEA-AAAF-0CA54EFCE69E}"/>
          </ac:spMkLst>
        </pc:spChg>
      </pc:sldChg>
      <pc:sldChg chg="modSp add mod">
        <pc:chgData name="Michael Foegelle - Technical Coordinator" userId="0f93afe6-027b-4e47-a3b7-746c5c145452" providerId="ADAL" clId="{E2C9DDCC-64EF-48A0-9E0F-32208D42B400}" dt="2026-03-16T20:27:51.702" v="35" actId="5793"/>
        <pc:sldMkLst>
          <pc:docMk/>
          <pc:sldMk cId="1267770369" sldId="3205"/>
        </pc:sldMkLst>
        <pc:spChg chg="mod">
          <ac:chgData name="Michael Foegelle - Technical Coordinator" userId="0f93afe6-027b-4e47-a3b7-746c5c145452" providerId="ADAL" clId="{E2C9DDCC-64EF-48A0-9E0F-32208D42B400}" dt="2026-03-16T20:27:51.702" v="35" actId="5793"/>
          <ac:spMkLst>
            <pc:docMk/>
            <pc:sldMk cId="1267770369" sldId="3205"/>
            <ac:spMk id="3" creationId="{FE02D21A-71C7-5350-11F8-912CF577568B}"/>
          </ac:spMkLst>
        </pc:spChg>
      </pc:sldChg>
      <pc:sldChg chg="modSp add mod">
        <pc:chgData name="Michael Foegelle - Technical Coordinator" userId="0f93afe6-027b-4e47-a3b7-746c5c145452" providerId="ADAL" clId="{E2C9DDCC-64EF-48A0-9E0F-32208D42B400}" dt="2026-03-16T20:26:05.332" v="31" actId="20577"/>
        <pc:sldMkLst>
          <pc:docMk/>
          <pc:sldMk cId="1735757805" sldId="3206"/>
        </pc:sldMkLst>
        <pc:spChg chg="mod">
          <ac:chgData name="Michael Foegelle - Technical Coordinator" userId="0f93afe6-027b-4e47-a3b7-746c5c145452" providerId="ADAL" clId="{E2C9DDCC-64EF-48A0-9E0F-32208D42B400}" dt="2026-03-16T20:26:05.332" v="31" actId="20577"/>
          <ac:spMkLst>
            <pc:docMk/>
            <pc:sldMk cId="1735757805" sldId="3206"/>
            <ac:spMk id="3" creationId="{FE02D21A-71C7-5350-11F8-912CF577568B}"/>
          </ac:spMkLst>
        </pc:spChg>
      </pc:sldChg>
      <pc:sldMasterChg chg="addSp modSp mod modSldLayout">
        <pc:chgData name="Michael Foegelle - Technical Coordinator" userId="0f93afe6-027b-4e47-a3b7-746c5c145452" providerId="ADAL" clId="{E2C9DDCC-64EF-48A0-9E0F-32208D42B400}" dt="2026-03-17T21:06:29.532" v="161" actId="14100"/>
        <pc:sldMasterMkLst>
          <pc:docMk/>
          <pc:sldMasterMk cId="1752003445" sldId="2147483660"/>
        </pc:sldMasterMkLst>
        <pc:spChg chg="add mod">
          <ac:chgData name="Michael Foegelle - Technical Coordinator" userId="0f93afe6-027b-4e47-a3b7-746c5c145452" providerId="ADAL" clId="{E2C9DDCC-64EF-48A0-9E0F-32208D42B400}" dt="2026-03-16T21:06:13.133" v="101" actId="1038"/>
          <ac:spMkLst>
            <pc:docMk/>
            <pc:sldMasterMk cId="1752003445" sldId="2147483660"/>
            <ac:spMk id="3" creationId="{3ECFF209-8B0A-F3A5-99F0-81F391D1A35C}"/>
          </ac:spMkLst>
        </pc:spChg>
        <pc:spChg chg="mod">
          <ac:chgData name="Michael Foegelle - Technical Coordinator" userId="0f93afe6-027b-4e47-a3b7-746c5c145452" providerId="ADAL" clId="{E2C9DDCC-64EF-48A0-9E0F-32208D42B400}" dt="2026-03-17T21:06:29.532" v="161" actId="14100"/>
          <ac:spMkLst>
            <pc:docMk/>
            <pc:sldMasterMk cId="1752003445" sldId="2147483660"/>
            <ac:spMk id="11" creationId="{CB3EC654-3553-E11C-DB28-32BADFDD1163}"/>
          </ac:spMkLst>
        </pc:spChg>
        <pc:spChg chg="mod">
          <ac:chgData name="Michael Foegelle - Technical Coordinator" userId="0f93afe6-027b-4e47-a3b7-746c5c145452" providerId="ADAL" clId="{E2C9DDCC-64EF-48A0-9E0F-32208D42B400}" dt="2026-03-16T20:41:14.623" v="36" actId="207"/>
          <ac:spMkLst>
            <pc:docMk/>
            <pc:sldMasterMk cId="1752003445" sldId="2147483660"/>
            <ac:spMk id="1028" creationId="{862B571B-D709-3A7C-6FA5-3F9BABA7B43A}"/>
          </ac:spMkLst>
        </pc:spChg>
        <pc:sldLayoutChg chg="modSp mod">
          <pc:chgData name="Michael Foegelle - Technical Coordinator" userId="0f93afe6-027b-4e47-a3b7-746c5c145452" providerId="ADAL" clId="{E2C9DDCC-64EF-48A0-9E0F-32208D42B400}" dt="2026-03-16T21:12:13.938" v="159" actId="207"/>
          <pc:sldLayoutMkLst>
            <pc:docMk/>
            <pc:sldMasterMk cId="1752003445" sldId="2147483660"/>
            <pc:sldLayoutMk cId="455373835" sldId="2147483661"/>
          </pc:sldLayoutMkLst>
          <pc:spChg chg="mod">
            <ac:chgData name="Michael Foegelle - Technical Coordinator" userId="0f93afe6-027b-4e47-a3b7-746c5c145452" providerId="ADAL" clId="{E2C9DDCC-64EF-48A0-9E0F-32208D42B400}" dt="2026-03-16T20:41:34.572" v="37" actId="207"/>
            <ac:spMkLst>
              <pc:docMk/>
              <pc:sldMasterMk cId="1752003445" sldId="2147483660"/>
              <pc:sldLayoutMk cId="455373835" sldId="2147483661"/>
              <ac:spMk id="10" creationId="{5CE32D86-EC08-156B-1233-D40E65D71ED5}"/>
            </ac:spMkLst>
          </pc:spChg>
          <pc:spChg chg="mod">
            <ac:chgData name="Michael Foegelle - Technical Coordinator" userId="0f93afe6-027b-4e47-a3b7-746c5c145452" providerId="ADAL" clId="{E2C9DDCC-64EF-48A0-9E0F-32208D42B400}" dt="2026-03-16T21:12:13.938" v="159" actId="207"/>
            <ac:spMkLst>
              <pc:docMk/>
              <pc:sldMasterMk cId="1752003445" sldId="2147483660"/>
              <pc:sldLayoutMk cId="455373835" sldId="2147483661"/>
              <ac:spMk id="13" creationId="{F6E26CF9-23F3-FE1E-8C68-33DF4341680F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6CDA88-3CD2-54BA-D281-4BA55C50A5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6E423-15BF-2672-D3D3-10A9A7D729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7F5870-0CF1-774C-B0CD-124679889AF6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E8480-C679-EC02-F7E7-3FD8C85EA0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C407AD-D21F-3E96-9506-C2828004B1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DAFF1-39FB-0942-BFBD-71B81EBCC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46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66360-86AC-48A0-90CD-212575141644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ADA6F-6D32-42F6-8927-7D2D100B7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6E26CF9-23F3-FE1E-8C68-33DF434168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"/>
            <a:ext cx="12192000" cy="565017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6000">
                <a:srgbClr val="FFFFFF">
                  <a:alpha val="80000"/>
                </a:srgbClr>
              </a:gs>
              <a:gs pos="30000">
                <a:schemeClr val="bg1">
                  <a:alpha val="80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42DF6-1D17-81E9-A69F-D7A1A8B723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" y="5404517"/>
            <a:ext cx="1360236" cy="1453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0CF0A9-1ECF-C27F-0B72-6FCF03B49F53}"/>
              </a:ext>
            </a:extLst>
          </p:cNvPr>
          <p:cNvSpPr/>
          <p:nvPr userDrawn="1"/>
        </p:nvSpPr>
        <p:spPr>
          <a:xfrm>
            <a:off x="0" y="5957753"/>
            <a:ext cx="12192000" cy="943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Aft>
                <a:spcPts val="1125"/>
              </a:spcAft>
            </a:pPr>
            <a:r>
              <a:rPr lang="en-US" sz="1200" b="0" i="0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</a:rPr>
              <a:t> ​</a:t>
            </a:r>
            <a:r>
              <a:rPr lang="en-US" sz="1200" b="0" i="0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48th​ ​Annual​ ​Meeting​ ​and​ ​Symposium​ ​of​ ​the​ ​</a:t>
            </a:r>
            <a:r>
              <a:rPr lang="en-US" altLang="en-US" sz="1200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Antenna Measurement Techniques Association (AMTA)</a:t>
            </a:r>
            <a:endParaRPr lang="en-US" sz="1200" b="0" i="0" dirty="0">
              <a:ln w="0"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algn="ctr" fontAlgn="base">
              <a:spcAft>
                <a:spcPts val="1125"/>
              </a:spcAft>
            </a:pPr>
            <a:r>
              <a:rPr lang="en-US" sz="1200" b="0" i="0" dirty="0">
                <a:ln w="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November 1-6, ​2026 - Austin, Texas​ U.S.</a:t>
            </a:r>
          </a:p>
        </p:txBody>
      </p:sp>
      <p:pic>
        <p:nvPicPr>
          <p:cNvPr id="6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43A8143-5D59-0C3A-2972-5C3B9FB18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547" y="5555705"/>
            <a:ext cx="1283355" cy="1283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E32D86-EC08-156B-1233-D40E65D71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501" y="634314"/>
            <a:ext cx="10972800" cy="1039516"/>
          </a:xfrm>
          <a:noFill/>
        </p:spPr>
        <p:txBody>
          <a:bodyPr>
            <a:normAutofit/>
          </a:bodyPr>
          <a:lstStyle>
            <a:lvl1pPr algn="ctr">
              <a:defRPr>
                <a:solidFill>
                  <a:srgbClr val="00488E"/>
                </a:solidFill>
                <a:effectLst>
                  <a:glow rad="635000">
                    <a:schemeClr val="bg1">
                      <a:alpha val="2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3B7A5D-5ABC-0541-D38F-054A7CA60A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501" y="1989807"/>
            <a:ext cx="10972799" cy="433808"/>
          </a:xfrm>
          <a:noFill/>
        </p:spPr>
        <p:txBody>
          <a:bodyPr>
            <a:normAutofit fontScale="77500" lnSpcReduction="20000"/>
          </a:bodyPr>
          <a:lstStyle>
            <a:lvl1pPr marL="0" indent="0" algn="ctr">
              <a:buNone/>
              <a:defRPr>
                <a:solidFill>
                  <a:srgbClr val="00488E"/>
                </a:solidFill>
                <a:effectLst>
                  <a:glow rad="127000">
                    <a:schemeClr val="bg1">
                      <a:alpha val="2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C406F3B-0AE3-F3E5-EB27-B1227B5FF9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0075" y="2729981"/>
            <a:ext cx="10972800" cy="1983046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>
                <a:solidFill>
                  <a:srgbClr val="00488E"/>
                </a:solidFill>
                <a:effectLst>
                  <a:glow rad="127000">
                    <a:schemeClr val="bg1">
                      <a:alpha val="25000"/>
                    </a:schemeClr>
                  </a:glow>
                </a:effectLst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537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B6239E8-76AE-4574-DAA4-6A70E764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A6728-A8FC-4264-951A-C2238C6D24ED}" type="datetimeFigureOut">
              <a:rPr lang="en-US"/>
              <a:pPr>
                <a:defRPr/>
              </a:pPr>
              <a:t>3/16/2026</a:t>
            </a:fld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7E1E72C-0562-B48C-0742-EAB1AE5872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67875" y="6491287"/>
            <a:ext cx="1371600" cy="267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8A4E6-2320-4FEC-8D84-375E0E91F1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6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175846"/>
            <a:ext cx="10515600" cy="790919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134209"/>
            <a:ext cx="11596878" cy="494716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12873-1EA8-FDC4-35F0-E3813523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9538" y="6491287"/>
            <a:ext cx="1828800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8A4CE-D82E-4600-8464-2AC865401CEB}" type="datetimeFigureOut">
              <a:rPr lang="en-US"/>
              <a:pPr>
                <a:defRPr/>
              </a:pPr>
              <a:t>3/16/2026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B1023-F4B7-F9F5-D018-B172B50E4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67875" y="6491287"/>
            <a:ext cx="1371600" cy="267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67092-03BA-4979-AAC8-2C28E3B7AB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26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944806"/>
            <a:ext cx="10515600" cy="2785655"/>
          </a:xfrm>
          <a:prstGeom prst="rect">
            <a:avLst/>
          </a:prstGeom>
        </p:spPr>
        <p:txBody>
          <a:bodyPr anchor="b"/>
          <a:lstStyle>
            <a:lvl1pPr>
              <a:defRPr sz="5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202723"/>
            <a:ext cx="10515600" cy="171047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B7C53-C782-100D-317D-10DB5FFC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5CB69-5076-4AFC-A389-4D6AECC49183}" type="datetimeFigureOut">
              <a:rPr lang="en-US"/>
              <a:pPr>
                <a:defRPr/>
              </a:pPr>
              <a:t>3/16/2026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BCAD0F-7893-0BC5-2852-3040553AD6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67875" y="6491287"/>
            <a:ext cx="1371600" cy="267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67092-03BA-4979-AAC8-2C28E3B7AB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5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3" y="219809"/>
            <a:ext cx="10520524" cy="94956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692" y="1354015"/>
            <a:ext cx="5668108" cy="482294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54015"/>
            <a:ext cx="5668107" cy="482294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A64704-AD67-ADB9-E4B6-F1C5B867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967DD-6496-4023-B24E-F1DC03A57472}" type="datetimeFigureOut">
              <a:rPr lang="en-US"/>
              <a:pPr>
                <a:defRPr/>
              </a:pPr>
              <a:t>3/16/2026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54952-F86E-118E-0E82-2800A656E0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67875" y="6491287"/>
            <a:ext cx="1371600" cy="267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BC053-98D0-4CDB-8297-72C1254E84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03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41" y="227897"/>
            <a:ext cx="10515531" cy="905959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lang="en-US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40" y="1286162"/>
            <a:ext cx="565003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40" y="2244092"/>
            <a:ext cx="5650036" cy="394557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87971"/>
            <a:ext cx="567226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44092"/>
            <a:ext cx="5672260" cy="394557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E860F-3690-5401-DB08-6AD4BF33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975A-22B5-4429-8C00-B442EADC2009}" type="datetimeFigureOut">
              <a:rPr lang="en-US"/>
              <a:pPr>
                <a:defRPr/>
              </a:pPr>
              <a:t>3/16/2026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D97AC4-B62D-4E9B-7590-DC012651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D8EF77-A82E-2EBE-A737-3EDBCED8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67875" y="6491287"/>
            <a:ext cx="1371600" cy="267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633D0-4C6E-4065-964F-39CCBEDAD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6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2" y="228600"/>
            <a:ext cx="10442448" cy="90525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7A049BA-A75F-4BAB-85B2-7148B393A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0FAE3-2951-4589-A4E1-A81FCDB67FCD}" type="datetimeFigureOut">
              <a:rPr lang="en-US"/>
              <a:pPr>
                <a:defRPr/>
              </a:pPr>
              <a:t>3/16/2026</a:t>
            </a:fld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4F6C14-AA1D-27CE-9916-1BB22E7492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67875" y="6491287"/>
            <a:ext cx="1371600" cy="26726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A0D63-19A7-452F-86C9-4E9A6EE72C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74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66057-5200-4BEC-8890-C4F728CF6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9184" y="1054156"/>
            <a:ext cx="5690616" cy="512280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rgbClr val="56808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C2A95-ADC4-44C6-8C75-224C31ED3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54156"/>
            <a:ext cx="5690616" cy="51228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rgbClr val="56808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4397DDD-1662-0B40-B54C-019622B1A025}"/>
              </a:ext>
            </a:extLst>
          </p:cNvPr>
          <p:cNvSpPr txBox="1">
            <a:spLocks/>
          </p:cNvSpPr>
          <p:nvPr userDrawn="1"/>
        </p:nvSpPr>
        <p:spPr>
          <a:xfrm>
            <a:off x="11670506" y="6534157"/>
            <a:ext cx="519111" cy="3200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46997C-3263-4EF1-BA1C-03FDDC5369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568475-1149-5749-B9E3-03C91BC0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246253"/>
            <a:ext cx="10497312" cy="64985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60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862B571B-D709-3A7C-6FA5-3F9BABA7B4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7663" y="228600"/>
            <a:ext cx="105156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03FA68CC-D1D2-6B91-2DD2-3F676B30BC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247775"/>
            <a:ext cx="11568112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B3EC654-3553-E11C-DB28-32BADFDD1163}"/>
              </a:ext>
            </a:extLst>
          </p:cNvPr>
          <p:cNvSpPr/>
          <p:nvPr userDrawn="1"/>
        </p:nvSpPr>
        <p:spPr>
          <a:xfrm>
            <a:off x="1028700" y="6483914"/>
            <a:ext cx="10244137" cy="274637"/>
          </a:xfrm>
          <a:prstGeom prst="roundRect">
            <a:avLst/>
          </a:prstGeom>
          <a:gradFill flip="none" rotWithShape="1">
            <a:gsLst>
              <a:gs pos="32000">
                <a:srgbClr val="1585B5"/>
              </a:gs>
              <a:gs pos="0">
                <a:srgbClr val="27BAD8"/>
              </a:gs>
              <a:gs pos="100000">
                <a:srgbClr val="00488E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noFill/>
            </a:endParaRPr>
          </a:p>
        </p:txBody>
      </p:sp>
      <p:pic>
        <p:nvPicPr>
          <p:cNvPr id="1033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5F2156B-DF28-62AB-6DE3-6BED16EE7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401" y="6038330"/>
            <a:ext cx="822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F6B7E-B44D-8E2E-1318-E184780C5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9538" y="6491288"/>
            <a:ext cx="1828800" cy="222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1BEA3AF-5A59-4604-9504-687E01D8669F}" type="datetimeFigureOut">
              <a:rPr lang="en-US"/>
              <a:pPr>
                <a:defRPr/>
              </a:pPr>
              <a:t>3/16/2026</a:t>
            </a:fld>
            <a:endParaRPr lang="en-US" dirty="0"/>
          </a:p>
        </p:txBody>
      </p:sp>
      <p:sp>
        <p:nvSpPr>
          <p:cNvPr id="1027" name="TextBox 19">
            <a:extLst>
              <a:ext uri="{FF2B5EF4-FFF2-40B4-BE49-F238E27FC236}">
                <a16:creationId xmlns:a16="http://schemas.microsoft.com/office/drawing/2014/main" id="{ECE4E3E7-95C1-7749-73F6-5FAF5AC6C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6468037"/>
            <a:ext cx="121920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chemeClr val="bg1"/>
                </a:solidFill>
              </a:rPr>
              <a:t>The 48</a:t>
            </a:r>
            <a:r>
              <a:rPr lang="en-US" altLang="en-US" sz="1200" baseline="30000" dirty="0">
                <a:solidFill>
                  <a:schemeClr val="bg1"/>
                </a:solidFill>
              </a:rPr>
              <a:t>th</a:t>
            </a:r>
            <a:r>
              <a:rPr lang="en-US" altLang="en-US" sz="1200" dirty="0">
                <a:solidFill>
                  <a:schemeClr val="bg1"/>
                </a:solidFill>
              </a:rPr>
              <a:t> Annual Meeting and Symposium of the Antenna Measurement Techniques Association (AMTA)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CD808-B4FB-108B-ACA4-617CF5D12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67875" y="6491287"/>
            <a:ext cx="1371600" cy="2672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0A61A4D-2B45-444A-B8AA-9AF6E7A475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F36083-398C-C198-77E6-CAB1B124D42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" y="5936776"/>
            <a:ext cx="862124" cy="9212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CFF209-8B0A-F3A5-99F0-81F391D1A35C}"/>
              </a:ext>
            </a:extLst>
          </p:cNvPr>
          <p:cNvSpPr txBox="1"/>
          <p:nvPr userDrawn="1"/>
        </p:nvSpPr>
        <p:spPr>
          <a:xfrm>
            <a:off x="11142492" y="137606"/>
            <a:ext cx="914400" cy="914400"/>
          </a:xfrm>
          <a:prstGeom prst="rect">
            <a:avLst/>
          </a:prstGeom>
          <a:solidFill>
            <a:srgbClr val="00488E"/>
          </a:solidFill>
        </p:spPr>
        <p:txBody>
          <a:bodyPr wrap="square" lIns="0" tIns="0" rIns="0" bIns="0" rtlCol="0" anchor="ctr" anchorCtr="0">
            <a:noAutofit/>
          </a:bodyPr>
          <a:lstStyle/>
          <a:p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Insert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Your Logo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Here</a:t>
            </a:r>
          </a:p>
          <a:p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0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00488E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457E5-2AAD-DDF2-66D1-AFEA591D4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470E-9C48-3316-283E-0D877ADFE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501" y="634314"/>
            <a:ext cx="10972800" cy="1039516"/>
          </a:xfrm>
          <a:noFill/>
        </p:spPr>
        <p:txBody>
          <a:bodyPr>
            <a:noAutofit/>
          </a:bodyPr>
          <a:lstStyle/>
          <a:p>
            <a:r>
              <a:rPr lang="en-US" dirty="0"/>
              <a:t>Paper Title for the 2026 Antenna Measurement Techniques Association (AMTA)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11B4F-8AF5-0A06-0437-EB84EAC84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501" y="2080792"/>
            <a:ext cx="10972799" cy="433808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/>
              <a:t>Ken Arkind</a:t>
            </a:r>
            <a:r>
              <a:rPr lang="en-US" baseline="30000" dirty="0"/>
              <a:t>1</a:t>
            </a:r>
            <a:r>
              <a:rPr lang="en-US" dirty="0"/>
              <a:t>, Captain Ken Marvin</a:t>
            </a:r>
            <a:r>
              <a:rPr lang="en-US" baseline="30000" dirty="0"/>
              <a:t>2</a:t>
            </a:r>
            <a:r>
              <a:rPr lang="en-US" dirty="0"/>
              <a:t>, Chuck May</a:t>
            </a:r>
            <a:r>
              <a:rPr lang="en-US" baseline="30000" dirty="0"/>
              <a:t>3</a:t>
            </a:r>
            <a:r>
              <a:rPr lang="en-US" dirty="0"/>
              <a:t>, Joe Pape</a:t>
            </a:r>
            <a:r>
              <a:rPr lang="en-US" baseline="30000" dirty="0"/>
              <a:t>4</a:t>
            </a:r>
            <a:r>
              <a:rPr lang="en-US" dirty="0"/>
              <a:t>, Lloyd Schonbrun</a:t>
            </a:r>
            <a:r>
              <a:rPr lang="en-US" baseline="30000" dirty="0"/>
              <a:t>5</a:t>
            </a:r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6A60B2-1102-A6D2-570F-060DD1C4F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aseline="30000" dirty="0"/>
              <a:t>1</a:t>
            </a:r>
            <a:r>
              <a:rPr lang="en-US" dirty="0"/>
              <a:t>Sanders Associates, Inc., Nashua, New Hampshire, USA </a:t>
            </a:r>
          </a:p>
          <a:p>
            <a:r>
              <a:rPr lang="en-US" baseline="30000" dirty="0"/>
              <a:t>2</a:t>
            </a:r>
            <a:r>
              <a:rPr lang="en-US" dirty="0"/>
              <a:t>Rome Air Development Center, Rome, New York, USA</a:t>
            </a:r>
          </a:p>
          <a:p>
            <a:r>
              <a:rPr lang="en-US" baseline="30000" dirty="0"/>
              <a:t>3</a:t>
            </a:r>
            <a:r>
              <a:rPr lang="en-US" dirty="0"/>
              <a:t>Naval Electronic Systems Engineering Activity (NESEA), St. </a:t>
            </a:r>
            <a:r>
              <a:rPr lang="en-US" dirty="0" err="1"/>
              <a:t>Inigoes</a:t>
            </a:r>
            <a:r>
              <a:rPr lang="en-US" dirty="0"/>
              <a:t>, Maryland, USA</a:t>
            </a:r>
          </a:p>
          <a:p>
            <a:r>
              <a:rPr lang="en-US" baseline="30000" dirty="0"/>
              <a:t>4</a:t>
            </a:r>
            <a:r>
              <a:rPr lang="en-US" dirty="0"/>
              <a:t>Scientific-Atlanta, Inc., Atlanta, GA, USA </a:t>
            </a:r>
          </a:p>
          <a:p>
            <a:r>
              <a:rPr lang="en-US" baseline="30000" dirty="0"/>
              <a:t>5</a:t>
            </a:r>
            <a:r>
              <a:rPr lang="en-US" dirty="0"/>
              <a:t>TRW Electronic Systems Group, Redondo Beach, California, USA</a:t>
            </a:r>
          </a:p>
          <a:p>
            <a:endParaRPr lang="en-US" sz="1100" dirty="0"/>
          </a:p>
          <a:p>
            <a:r>
              <a:rPr lang="en-US" dirty="0"/>
              <a:t>November 2, 2026</a:t>
            </a:r>
          </a:p>
        </p:txBody>
      </p:sp>
    </p:spTree>
    <p:extLst>
      <p:ext uri="{BB962C8B-B14F-4D97-AF65-F5344CB8AC3E}">
        <p14:creationId xmlns:p14="http://schemas.microsoft.com/office/powerpoint/2010/main" val="3177403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8CF7EC1D-E04A-9C0D-744C-F816E09A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75846"/>
            <a:ext cx="10515600" cy="790919"/>
          </a:xfrm>
        </p:spPr>
        <p:txBody>
          <a:bodyPr/>
          <a:lstStyle/>
          <a:p>
            <a:r>
              <a:rPr lang="en-US"/>
              <a:t>Presentation Suggestions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2D21A-71C7-5350-11F8-912CF5775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34209"/>
            <a:ext cx="11596878" cy="4947168"/>
          </a:xfrm>
        </p:spPr>
        <p:txBody>
          <a:bodyPr/>
          <a:lstStyle/>
          <a:p>
            <a:r>
              <a:rPr lang="en-US" dirty="0"/>
              <a:t>Please use this template for your presentation.</a:t>
            </a:r>
          </a:p>
          <a:p>
            <a:r>
              <a:rPr lang="en-US" dirty="0"/>
              <a:t>Design Clarity</a:t>
            </a:r>
          </a:p>
          <a:p>
            <a:pPr lvl="1"/>
            <a:r>
              <a:rPr lang="en-US" dirty="0"/>
              <a:t>Keep it Simple:  Use a clean and uncluttered layout. Limit the amount of text and focus on key points.</a:t>
            </a:r>
          </a:p>
          <a:p>
            <a:pPr lvl="1"/>
            <a:r>
              <a:rPr lang="en-US" dirty="0"/>
              <a:t>Visual Hierarchy:  Use headings, bullet points, and varying font sizes to guide the viewer’s eye through the presentation.</a:t>
            </a:r>
          </a:p>
          <a:p>
            <a:r>
              <a:rPr lang="en-US" dirty="0"/>
              <a:t>Use Visuals Effectively</a:t>
            </a:r>
          </a:p>
          <a:p>
            <a:pPr lvl="1"/>
            <a:r>
              <a:rPr lang="en-US" dirty="0"/>
              <a:t>Incorporate Figures and Images:  Use graphs, charts, and images to illustrate your points.  Visuals can help convey complex data more clearly.</a:t>
            </a:r>
          </a:p>
          <a:p>
            <a:pPr lvl="1"/>
            <a:r>
              <a:rPr lang="en-US" dirty="0"/>
              <a:t>Color Contrast:  Ensure good contrast between text and background colors for readability.</a:t>
            </a:r>
          </a:p>
          <a:p>
            <a:pPr lvl="1"/>
            <a:r>
              <a:rPr lang="en-US" dirty="0"/>
              <a:t>Please use standard template fonts (Times New Roman)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r>
              <a:rPr lang="en-US" dirty="0"/>
              <a:t> or </a:t>
            </a:r>
            <a:r>
              <a:rPr lang="en-US" dirty="0">
                <a:latin typeface="+mn-lt"/>
              </a:rPr>
              <a:t>Calibri</a:t>
            </a:r>
            <a:r>
              <a:rPr lang="en-US" dirty="0"/>
              <a:t> are suitable sans serif fonts.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0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8CF7EC1D-E04A-9C0D-744C-F816E09A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75846"/>
            <a:ext cx="10515600" cy="790919"/>
          </a:xfrm>
        </p:spPr>
        <p:txBody>
          <a:bodyPr/>
          <a:lstStyle/>
          <a:p>
            <a:r>
              <a:rPr lang="en-US"/>
              <a:t>Presentation Suggestions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2D21A-71C7-5350-11F8-912CF5775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34209"/>
            <a:ext cx="11596878" cy="4947168"/>
          </a:xfrm>
        </p:spPr>
        <p:txBody>
          <a:bodyPr/>
          <a:lstStyle/>
          <a:p>
            <a:r>
              <a:rPr lang="en-US" dirty="0"/>
              <a:t>Content Organization</a:t>
            </a:r>
          </a:p>
          <a:p>
            <a:pPr lvl="1"/>
            <a:r>
              <a:rPr lang="en-US" dirty="0"/>
              <a:t>Logical Flow:  Organize content in a logical sequence (e.g., Introduction, Methods, Results, Conclusion).</a:t>
            </a:r>
          </a:p>
          <a:p>
            <a:pPr lvl="1"/>
            <a:r>
              <a:rPr lang="en-US" dirty="0"/>
              <a:t>Limit Text:  Aim for concise explanations.  Use short sentences and avoid jargon where possible.</a:t>
            </a:r>
          </a:p>
          <a:p>
            <a:r>
              <a:rPr lang="en-US" dirty="0"/>
              <a:t>Practice Your Presentation several times.  Be sure you can finish in 15 minutes</a:t>
            </a:r>
          </a:p>
          <a:p>
            <a:r>
              <a:rPr lang="en-US" dirty="0"/>
              <a:t>Engage with Attendees:  Be prepared to explain your presentation and answer questions.  Practice your pitch to convey your research succinctly.</a:t>
            </a:r>
          </a:p>
          <a:p>
            <a:r>
              <a:rPr lang="en-US" dirty="0"/>
              <a:t>Know Your Audience:  Tailor your explanations based on the attendees’ backgrounds and interests.</a:t>
            </a:r>
          </a:p>
          <a:p>
            <a:r>
              <a:rPr lang="en-US" dirty="0"/>
              <a:t>Add a QR-code with additional information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57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77145-1AED-B8E4-ECE0-295157819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74C08B-0CAA-CE64-FAFC-CF91FD4CFD67}"/>
              </a:ext>
            </a:extLst>
          </p:cNvPr>
          <p:cNvSpPr>
            <a:spLocks noGrp="1"/>
          </p:cNvSpPr>
          <p:nvPr/>
        </p:nvSpPr>
        <p:spPr>
          <a:xfrm>
            <a:off x="8943974" y="6512738"/>
            <a:ext cx="1419225" cy="164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58D3A0-80CB-461F-BCB4-47EA502522B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E9EB685-431D-FF48-A6AE-C4B097A1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75846"/>
            <a:ext cx="10515600" cy="790919"/>
          </a:xfrm>
        </p:spPr>
        <p:txBody>
          <a:bodyPr/>
          <a:lstStyle/>
          <a:p>
            <a:r>
              <a:rPr lang="en-US" dirty="0"/>
              <a:t>Presentation Suggestions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83EC277-6569-EEA2-6A93-4AF56E72B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34209"/>
            <a:ext cx="11596878" cy="4947168"/>
          </a:xfrm>
        </p:spPr>
        <p:txBody>
          <a:bodyPr/>
          <a:lstStyle/>
          <a:p>
            <a:r>
              <a:rPr lang="en-US" altLang="en-US" dirty="0"/>
              <a:t>Insert your company logo in the upper right corner as indicated.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/>
              <a:t>Open the slide master under View : Slide Master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/>
              <a:t>Select the first large Slide Master and replace the text box with your logo.</a:t>
            </a:r>
          </a:p>
          <a:p>
            <a:pPr marL="457200" lvl="1" indent="0">
              <a:buNone/>
            </a:pPr>
            <a:r>
              <a:rPr lang="en-US" altLang="en-US" dirty="0"/>
              <a:t>	Please do not make any other changes to the master template.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/>
          </a:p>
          <a:p>
            <a:pPr marL="514350" indent="-514350">
              <a:buFont typeface="+mj-lt"/>
              <a:buAutoNum type="arabicPeriod"/>
            </a:pPr>
            <a:endParaRPr lang="en-US" altLang="en-US" dirty="0"/>
          </a:p>
          <a:p>
            <a:pPr marL="514350" indent="-514350">
              <a:buFont typeface="+mj-lt"/>
              <a:buAutoNum type="arabicPeriod"/>
            </a:pPr>
            <a:endParaRPr lang="en-US" altLang="en-US" dirty="0"/>
          </a:p>
          <a:p>
            <a:pPr marL="514350" indent="-514350">
              <a:buFont typeface="+mj-lt"/>
              <a:buAutoNum type="arabicPeriod"/>
            </a:pPr>
            <a:endParaRPr lang="en-US" altLang="en-US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dirty="0"/>
              <a:t>Click the Close Master View button.</a:t>
            </a:r>
          </a:p>
          <a:p>
            <a:pPr marL="514350" indent="-514350">
              <a:buFont typeface="+mj-lt"/>
              <a:buAutoNum type="arabicPeriod"/>
            </a:pPr>
            <a:endParaRPr lang="en-US" altLang="en-US" dirty="0"/>
          </a:p>
          <a:p>
            <a:pPr marL="514350" indent="-514350">
              <a:buFont typeface="+mj-lt"/>
              <a:buAutoNum type="arabicPeriod"/>
            </a:pPr>
            <a:endParaRPr lang="en-US" altLang="en-US" dirty="0"/>
          </a:p>
          <a:p>
            <a:pPr marL="514350" indent="-514350">
              <a:buFont typeface="+mj-lt"/>
              <a:buAutoNum type="arabicPeriod"/>
            </a:pPr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D173C-474F-98E0-C9DA-83FE25073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058"/>
            <a:ext cx="12192000" cy="17526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B54983-9ACD-A4F1-592D-069734176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630" y="1133475"/>
            <a:ext cx="1543265" cy="1019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5B457D-B1C0-B2F9-C828-489315EF5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681" y="4952071"/>
            <a:ext cx="905001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937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77145-1AED-B8E4-ECE0-295157819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74C08B-0CAA-CE64-FAFC-CF91FD4CFD67}"/>
              </a:ext>
            </a:extLst>
          </p:cNvPr>
          <p:cNvSpPr>
            <a:spLocks noGrp="1"/>
          </p:cNvSpPr>
          <p:nvPr/>
        </p:nvSpPr>
        <p:spPr>
          <a:xfrm>
            <a:off x="8943974" y="6512738"/>
            <a:ext cx="1419225" cy="164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58D3A0-80CB-461F-BCB4-47EA502522B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E9EB685-431D-FF48-A6AE-C4B097A1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75846"/>
            <a:ext cx="10515600" cy="790919"/>
          </a:xfrm>
        </p:spPr>
        <p:txBody>
          <a:bodyPr/>
          <a:lstStyle/>
          <a:p>
            <a:r>
              <a:rPr lang="en-US" dirty="0"/>
              <a:t>Presentation Suggestions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83EC277-6569-EEA2-6A93-4AF56E72B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134209"/>
            <a:ext cx="11596878" cy="4947168"/>
          </a:xfrm>
        </p:spPr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The template default uses the Times New Roman font.</a:t>
            </a:r>
          </a:p>
          <a:p>
            <a:pPr lvl="1"/>
            <a:r>
              <a:rPr lang="en-US" altLang="en-US" dirty="0"/>
              <a:t>Arial or Calibri are also acceptable</a:t>
            </a:r>
          </a:p>
          <a:p>
            <a:r>
              <a:rPr lang="en-US" altLang="en-US" dirty="0"/>
              <a:t>While MS Power Point will scale fonts, try to keep fonts at least 16 point at smallest</a:t>
            </a:r>
          </a:p>
          <a:p>
            <a:r>
              <a:rPr lang="en-US" altLang="en-US" dirty="0"/>
              <a:t>15 slides are appropriate for a 15-minute presentation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5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77145-1AED-B8E4-ECE0-295157819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74C08B-0CAA-CE64-FAFC-CF91FD4CFD67}"/>
              </a:ext>
            </a:extLst>
          </p:cNvPr>
          <p:cNvSpPr>
            <a:spLocks noGrp="1"/>
          </p:cNvSpPr>
          <p:nvPr/>
        </p:nvSpPr>
        <p:spPr>
          <a:xfrm>
            <a:off x="8943974" y="6512738"/>
            <a:ext cx="1419225" cy="1642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58D3A0-80CB-461F-BCB4-47EA502522B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E9EB685-431D-FF48-A6AE-C4B097A1B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75846"/>
            <a:ext cx="10515600" cy="790919"/>
          </a:xfrm>
        </p:spPr>
        <p:txBody>
          <a:bodyPr/>
          <a:lstStyle/>
          <a:p>
            <a:r>
              <a:rPr lang="en-US" dirty="0"/>
              <a:t>Presentation Suggestions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83EC277-6569-EEA2-6A93-4AF56E72B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64" y="1133475"/>
            <a:ext cx="6232040" cy="4948238"/>
          </a:xfrm>
        </p:spPr>
        <p:txBody>
          <a:bodyPr/>
          <a:lstStyle/>
          <a:p>
            <a:endParaRPr lang="en-US" altLang="en-US" dirty="0"/>
          </a:p>
          <a:p>
            <a:r>
              <a:rPr lang="en-US" dirty="0"/>
              <a:t>Integrate text with visuals to have better impact on your presentation. </a:t>
            </a:r>
          </a:p>
          <a:p>
            <a:r>
              <a:rPr lang="en-US" dirty="0"/>
              <a:t>Relying solely on text will not effectively captivate attendees</a:t>
            </a:r>
          </a:p>
          <a:p>
            <a:r>
              <a:rPr lang="en-US" altLang="en-US" dirty="0"/>
              <a:t>Ensure figures have legible axes/labels (recommend 14-pt or larger equivalent font on slide)</a:t>
            </a:r>
            <a:endParaRPr lang="el-GR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8" name="Picture 17" descr="A graph of a waveguide&#10;&#10;AI-generated content may be incorrect.">
            <a:extLst>
              <a:ext uri="{FF2B5EF4-FFF2-40B4-BE49-F238E27FC236}">
                <a16:creationId xmlns:a16="http://schemas.microsoft.com/office/drawing/2014/main" id="{CC4CE62C-93A2-D207-2077-4AF80802C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66"/>
          <a:stretch/>
        </p:blipFill>
        <p:spPr>
          <a:xfrm>
            <a:off x="6456726" y="1601279"/>
            <a:ext cx="5735274" cy="406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44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ntent Placeholder 37">
            <a:extLst>
              <a:ext uri="{FF2B5EF4-FFF2-40B4-BE49-F238E27FC236}">
                <a16:creationId xmlns:a16="http://schemas.microsoft.com/office/drawing/2014/main" id="{AA320737-FFA9-1A48-A9E6-0CB0673F58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13" y="1861719"/>
            <a:ext cx="4632577" cy="2816119"/>
          </a:xfrm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B8CEB597-F348-C54E-8345-0CDF1B802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272" y="5606071"/>
            <a:ext cx="7808976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references if the material presented is not yours!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0057E6-6B5B-2CE5-AAD4-C9B4E14E643A}"/>
              </a:ext>
            </a:extLst>
          </p:cNvPr>
          <p:cNvGrpSpPr/>
          <p:nvPr/>
        </p:nvGrpSpPr>
        <p:grpSpPr>
          <a:xfrm>
            <a:off x="776019" y="838448"/>
            <a:ext cx="4989179" cy="4383582"/>
            <a:chOff x="507663" y="422131"/>
            <a:chExt cx="4989179" cy="4383582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89452E90-0C33-DC4D-B397-6608DB770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992" y="1093324"/>
              <a:ext cx="1731013" cy="439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89B6C56-C977-0E42-9D09-1C167A5EEFB3}"/>
                </a:ext>
              </a:extLst>
            </p:cNvPr>
            <p:cNvSpPr/>
            <p:nvPr/>
          </p:nvSpPr>
          <p:spPr>
            <a:xfrm>
              <a:off x="2324846" y="4159382"/>
              <a:ext cx="219261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Common symbols don’t </a:t>
              </a:r>
              <a:r>
                <a:rPr lang="en-US" altLang="en-US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need defining</a:t>
              </a:r>
              <a:endParaRPr lang="el-GR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E294282-042A-8C40-A539-EC99DD2F205F}"/>
                </a:ext>
              </a:extLst>
            </p:cNvPr>
            <p:cNvSpPr/>
            <p:nvPr/>
          </p:nvSpPr>
          <p:spPr>
            <a:xfrm>
              <a:off x="507663" y="422131"/>
              <a:ext cx="212690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Define symbols in figures as necessary</a:t>
              </a:r>
              <a:endParaRPr lang="el-GR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6ABF8F3-B2A4-3946-85CC-5C37DD66686C}"/>
                </a:ext>
              </a:extLst>
            </p:cNvPr>
            <p:cNvSpPr/>
            <p:nvPr/>
          </p:nvSpPr>
          <p:spPr>
            <a:xfrm>
              <a:off x="1869356" y="1093324"/>
              <a:ext cx="70358" cy="1191783"/>
            </a:xfrm>
            <a:custGeom>
              <a:avLst/>
              <a:gdLst>
                <a:gd name="connsiteX0" fmla="*/ 0 w 238330"/>
                <a:gd name="connsiteY0" fmla="*/ 0 h 923544"/>
                <a:gd name="connsiteX1" fmla="*/ 201168 w 238330"/>
                <a:gd name="connsiteY1" fmla="*/ 539496 h 923544"/>
                <a:gd name="connsiteX2" fmla="*/ 237744 w 238330"/>
                <a:gd name="connsiteY2" fmla="*/ 923544 h 923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330" h="923544">
                  <a:moveTo>
                    <a:pt x="0" y="0"/>
                  </a:moveTo>
                  <a:cubicBezTo>
                    <a:pt x="80772" y="192786"/>
                    <a:pt x="161544" y="385572"/>
                    <a:pt x="201168" y="539496"/>
                  </a:cubicBezTo>
                  <a:cubicBezTo>
                    <a:pt x="240792" y="693420"/>
                    <a:pt x="239268" y="808482"/>
                    <a:pt x="237744" y="923544"/>
                  </a:cubicBez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  <a:prstDash val="soli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DEB0209-A357-424E-A0FF-AAD19FE374A3}"/>
                </a:ext>
              </a:extLst>
            </p:cNvPr>
            <p:cNvSpPr/>
            <p:nvPr/>
          </p:nvSpPr>
          <p:spPr>
            <a:xfrm>
              <a:off x="1851497" y="1085236"/>
              <a:ext cx="1636776" cy="165469"/>
            </a:xfrm>
            <a:custGeom>
              <a:avLst/>
              <a:gdLst>
                <a:gd name="connsiteX0" fmla="*/ 0 w 1792224"/>
                <a:gd name="connsiteY0" fmla="*/ 0 h 155448"/>
                <a:gd name="connsiteX1" fmla="*/ 914400 w 1792224"/>
                <a:gd name="connsiteY1" fmla="*/ 128016 h 155448"/>
                <a:gd name="connsiteX2" fmla="*/ 1792224 w 1792224"/>
                <a:gd name="connsiteY2" fmla="*/ 155448 h 15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2224" h="155448">
                  <a:moveTo>
                    <a:pt x="0" y="0"/>
                  </a:moveTo>
                  <a:cubicBezTo>
                    <a:pt x="307848" y="51054"/>
                    <a:pt x="615696" y="102108"/>
                    <a:pt x="914400" y="128016"/>
                  </a:cubicBezTo>
                  <a:cubicBezTo>
                    <a:pt x="1213104" y="153924"/>
                    <a:pt x="1502664" y="154686"/>
                    <a:pt x="1792224" y="155448"/>
                  </a:cubicBez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  <a:prstDash val="soli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2D44F65-94D1-6B41-88AE-456116AA642C}"/>
                </a:ext>
              </a:extLst>
            </p:cNvPr>
            <p:cNvSpPr/>
            <p:nvPr/>
          </p:nvSpPr>
          <p:spPr>
            <a:xfrm>
              <a:off x="4517461" y="3361925"/>
              <a:ext cx="979381" cy="1151044"/>
            </a:xfrm>
            <a:custGeom>
              <a:avLst/>
              <a:gdLst>
                <a:gd name="connsiteX0" fmla="*/ 0 w 886968"/>
                <a:gd name="connsiteY0" fmla="*/ 1207008 h 1207008"/>
                <a:gd name="connsiteX1" fmla="*/ 685800 w 886968"/>
                <a:gd name="connsiteY1" fmla="*/ 804672 h 1207008"/>
                <a:gd name="connsiteX2" fmla="*/ 886968 w 886968"/>
                <a:gd name="connsiteY2" fmla="*/ 0 h 120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6968" h="1207008">
                  <a:moveTo>
                    <a:pt x="0" y="1207008"/>
                  </a:moveTo>
                  <a:cubicBezTo>
                    <a:pt x="268986" y="1106424"/>
                    <a:pt x="537972" y="1005840"/>
                    <a:pt x="685800" y="804672"/>
                  </a:cubicBezTo>
                  <a:cubicBezTo>
                    <a:pt x="833628" y="603504"/>
                    <a:pt x="860298" y="301752"/>
                    <a:pt x="886968" y="0"/>
                  </a:cubicBez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  <a:prstDash val="soli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CAD8414-DFE0-DA48-9762-F340C13483C8}"/>
                </a:ext>
              </a:extLst>
            </p:cNvPr>
            <p:cNvSpPr/>
            <p:nvPr/>
          </p:nvSpPr>
          <p:spPr>
            <a:xfrm>
              <a:off x="1455194" y="3901420"/>
              <a:ext cx="869652" cy="646331"/>
            </a:xfrm>
            <a:custGeom>
              <a:avLst/>
              <a:gdLst>
                <a:gd name="connsiteX0" fmla="*/ 795528 w 795528"/>
                <a:gd name="connsiteY0" fmla="*/ 713232 h 713232"/>
                <a:gd name="connsiteX1" fmla="*/ 173736 w 795528"/>
                <a:gd name="connsiteY1" fmla="*/ 457200 h 713232"/>
                <a:gd name="connsiteX2" fmla="*/ 0 w 795528"/>
                <a:gd name="connsiteY2" fmla="*/ 0 h 7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5528" h="713232">
                  <a:moveTo>
                    <a:pt x="795528" y="713232"/>
                  </a:moveTo>
                  <a:cubicBezTo>
                    <a:pt x="550926" y="644652"/>
                    <a:pt x="306324" y="576072"/>
                    <a:pt x="173736" y="457200"/>
                  </a:cubicBezTo>
                  <a:cubicBezTo>
                    <a:pt x="41148" y="338328"/>
                    <a:pt x="20574" y="169164"/>
                    <a:pt x="0" y="0"/>
                  </a:cubicBez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  <a:prstDash val="soli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6" name="Title 6">
            <a:extLst>
              <a:ext uri="{FF2B5EF4-FFF2-40B4-BE49-F238E27FC236}">
                <a16:creationId xmlns:a16="http://schemas.microsoft.com/office/drawing/2014/main" id="{F60EFBE2-AD84-4F20-A75B-AE0DEB888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383" y="163287"/>
            <a:ext cx="10140136" cy="770199"/>
          </a:xfrm>
        </p:spPr>
        <p:txBody>
          <a:bodyPr/>
          <a:lstStyle/>
          <a:p>
            <a:r>
              <a:rPr lang="en-US" dirty="0"/>
              <a:t>Figure Guidelines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2DCE9-73D0-A561-4C55-5C6E672D1491}"/>
              </a:ext>
            </a:extLst>
          </p:cNvPr>
          <p:cNvSpPr txBox="1"/>
          <p:nvPr/>
        </p:nvSpPr>
        <p:spPr>
          <a:xfrm>
            <a:off x="1571117" y="6050357"/>
            <a:ext cx="936728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333333"/>
                </a:solidFill>
                <a:effectLst/>
                <a:latin typeface="HelveticaNeue Regular"/>
              </a:rPr>
              <a:t>S. Lange, D. Schröder, C. Hedayat, C. </a:t>
            </a:r>
            <a:r>
              <a:rPr lang="en-US" sz="800" b="0" i="0" dirty="0" err="1">
                <a:solidFill>
                  <a:srgbClr val="333333"/>
                </a:solidFill>
                <a:effectLst/>
                <a:latin typeface="HelveticaNeue Regular"/>
              </a:rPr>
              <a:t>Hangmann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HelveticaNeue Regular"/>
              </a:rPr>
              <a:t>, T. Otto and U. </a:t>
            </a:r>
            <a:r>
              <a:rPr lang="en-US" sz="800" b="0" i="0" dirty="0" err="1">
                <a:solidFill>
                  <a:srgbClr val="333333"/>
                </a:solidFill>
                <a:effectLst/>
                <a:latin typeface="HelveticaNeue Regular"/>
              </a:rPr>
              <a:t>Hilleringmann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HelveticaNeue Regular"/>
              </a:rPr>
              <a:t>, "Investigation of the Surface Equivalence Principle on a Metal Surface for a Near-Field to Far-Field Transformation by the NFS3000," </a:t>
            </a:r>
            <a:r>
              <a:rPr lang="en-US" sz="800" b="0" i="1" dirty="0">
                <a:solidFill>
                  <a:srgbClr val="333333"/>
                </a:solidFill>
                <a:effectLst/>
                <a:latin typeface="HelveticaNeue Regular"/>
              </a:rPr>
              <a:t>2020 International Symposium on Electromagnetic Compatibility - EMC EUROPE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HelveticaNeue Regular"/>
              </a:rPr>
              <a:t>, Rome, Italy, 2020, pp. 1-6, </a:t>
            </a:r>
            <a:r>
              <a:rPr lang="en-US" sz="8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US" sz="800" b="0" i="0" dirty="0">
                <a:solidFill>
                  <a:srgbClr val="333333"/>
                </a:solidFill>
                <a:effectLst/>
                <a:latin typeface="HelveticaNeue Regular"/>
              </a:rPr>
              <a:t>: 10.1109/EMCEUROPE48519.2020.9245697.</a:t>
            </a:r>
            <a:endParaRPr lang="en-US" sz="800" dirty="0"/>
          </a:p>
        </p:txBody>
      </p:sp>
      <p:pic>
        <p:nvPicPr>
          <p:cNvPr id="43" name="Content Placeholder 42">
            <a:extLst>
              <a:ext uri="{FF2B5EF4-FFF2-40B4-BE49-F238E27FC236}">
                <a16:creationId xmlns:a16="http://schemas.microsoft.com/office/drawing/2014/main" id="{655060E1-B3AB-2F41-86CC-18E1D51529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37" y="1112151"/>
            <a:ext cx="5181600" cy="4275445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0ED51F2-9077-B27D-F11A-C49D9C68BC08}"/>
              </a:ext>
            </a:extLst>
          </p:cNvPr>
          <p:cNvGrpSpPr/>
          <p:nvPr/>
        </p:nvGrpSpPr>
        <p:grpSpPr>
          <a:xfrm>
            <a:off x="7190492" y="1409732"/>
            <a:ext cx="3753405" cy="2851212"/>
            <a:chOff x="7190492" y="1250706"/>
            <a:chExt cx="3753405" cy="285121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53BEAD-60B2-3B41-A4B1-F521F4B2EAAD}"/>
                </a:ext>
              </a:extLst>
            </p:cNvPr>
            <p:cNvSpPr/>
            <p:nvPr/>
          </p:nvSpPr>
          <p:spPr>
            <a:xfrm>
              <a:off x="7549267" y="2207508"/>
              <a:ext cx="339463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Ensure figures have legible axes/labels (recommend 14-pt or larger equivalent font on slide)</a:t>
              </a:r>
              <a:endParaRPr lang="el-GR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21830BF-C81B-594F-945C-3D78FD551457}"/>
                </a:ext>
              </a:extLst>
            </p:cNvPr>
            <p:cNvSpPr/>
            <p:nvPr/>
          </p:nvSpPr>
          <p:spPr>
            <a:xfrm>
              <a:off x="7971641" y="3455587"/>
              <a:ext cx="296676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Maximize figure size for ease of viewing for audience</a:t>
              </a:r>
              <a:endParaRPr lang="el-GR" alt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25D5F32-26D1-D84D-B811-5355150A7F90}"/>
                </a:ext>
              </a:extLst>
            </p:cNvPr>
            <p:cNvSpPr/>
            <p:nvPr/>
          </p:nvSpPr>
          <p:spPr>
            <a:xfrm>
              <a:off x="7190492" y="1853406"/>
              <a:ext cx="352425" cy="368300"/>
            </a:xfrm>
            <a:custGeom>
              <a:avLst/>
              <a:gdLst>
                <a:gd name="connsiteX0" fmla="*/ 352425 w 352425"/>
                <a:gd name="connsiteY0" fmla="*/ 368300 h 368300"/>
                <a:gd name="connsiteX1" fmla="*/ 241300 w 352425"/>
                <a:gd name="connsiteY1" fmla="*/ 165100 h 368300"/>
                <a:gd name="connsiteX2" fmla="*/ 0 w 352425"/>
                <a:gd name="connsiteY2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2425" h="368300">
                  <a:moveTo>
                    <a:pt x="352425" y="368300"/>
                  </a:moveTo>
                  <a:cubicBezTo>
                    <a:pt x="326231" y="297391"/>
                    <a:pt x="300037" y="226483"/>
                    <a:pt x="241300" y="165100"/>
                  </a:cubicBezTo>
                  <a:cubicBezTo>
                    <a:pt x="182563" y="103717"/>
                    <a:pt x="91281" y="51858"/>
                    <a:pt x="0" y="0"/>
                  </a:cubicBez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  <a:prstDash val="soli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DC37354-515F-D545-859B-C1AE602C47B8}"/>
                </a:ext>
              </a:extLst>
            </p:cNvPr>
            <p:cNvSpPr/>
            <p:nvPr/>
          </p:nvSpPr>
          <p:spPr>
            <a:xfrm>
              <a:off x="7549267" y="1250706"/>
              <a:ext cx="434975" cy="961476"/>
            </a:xfrm>
            <a:custGeom>
              <a:avLst/>
              <a:gdLst>
                <a:gd name="connsiteX0" fmla="*/ 0 w 434975"/>
                <a:gd name="connsiteY0" fmla="*/ 415925 h 415925"/>
                <a:gd name="connsiteX1" fmla="*/ 165100 w 434975"/>
                <a:gd name="connsiteY1" fmla="*/ 117475 h 415925"/>
                <a:gd name="connsiteX2" fmla="*/ 434975 w 434975"/>
                <a:gd name="connsiteY2" fmla="*/ 0 h 41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975" h="415925">
                  <a:moveTo>
                    <a:pt x="0" y="415925"/>
                  </a:moveTo>
                  <a:cubicBezTo>
                    <a:pt x="46302" y="301360"/>
                    <a:pt x="92604" y="186796"/>
                    <a:pt x="165100" y="117475"/>
                  </a:cubicBezTo>
                  <a:cubicBezTo>
                    <a:pt x="237596" y="48154"/>
                    <a:pt x="336285" y="24077"/>
                    <a:pt x="434975" y="0"/>
                  </a:cubicBez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  <a:prstDash val="soli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727568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2402E94-2E2D-4CD5-9A2F-68C520F8FAAA}" vid="{A0D78945-4D89-4806-BA70-87ECAFF310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244EBC9E117B44AE4F1FD9F4C65248" ma:contentTypeVersion="19" ma:contentTypeDescription="Create a new document." ma:contentTypeScope="" ma:versionID="d42a3d007f866b329221f725d34917e1">
  <xsd:schema xmlns:xsd="http://www.w3.org/2001/XMLSchema" xmlns:xs="http://www.w3.org/2001/XMLSchema" xmlns:p="http://schemas.microsoft.com/office/2006/metadata/properties" xmlns:ns2="b62391d7-0171-414a-a737-a326e77a92c9" xmlns:ns3="374bbeaf-1694-4402-916d-fe05ccaa2942" targetNamespace="http://schemas.microsoft.com/office/2006/metadata/properties" ma:root="true" ma:fieldsID="4c9503e56afeb089321650ceaf81be90" ns2:_="" ns3:_="">
    <xsd:import namespace="b62391d7-0171-414a-a737-a326e77a92c9"/>
    <xsd:import namespace="374bbeaf-1694-4402-916d-fe05ccaa2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391d7-0171-414a-a737-a326e77a92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577dc0c-f6a5-4fdc-a099-a77f50d703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bbeaf-1694-4402-916d-fe05ccaa2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8a2333-2ac7-4aaf-a620-aff8d53304b4}" ma:internalName="TaxCatchAll" ma:showField="CatchAllData" ma:web="374bbeaf-1694-4402-916d-fe05ccaa2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2391d7-0171-414a-a737-a326e77a92c9">
      <Terms xmlns="http://schemas.microsoft.com/office/infopath/2007/PartnerControls"/>
    </lcf76f155ced4ddcb4097134ff3c332f>
    <TaxCatchAll xmlns="374bbeaf-1694-4402-916d-fe05ccaa2942" xsi:nil="true"/>
  </documentManagement>
</p:properties>
</file>

<file path=customXml/itemProps1.xml><?xml version="1.0" encoding="utf-8"?>
<ds:datastoreItem xmlns:ds="http://schemas.openxmlformats.org/officeDocument/2006/customXml" ds:itemID="{F707CBB8-B66F-415D-80F3-F7DC6B363A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4F4E4F-9C0A-4660-AE49-C8D92ED8D4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2391d7-0171-414a-a737-a326e77a92c9"/>
    <ds:schemaRef ds:uri="374bbeaf-1694-4402-916d-fe05ccaa2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5AE716-227A-4CB5-B1E1-3F89E3FC0F2E}">
  <ds:schemaRefs>
    <ds:schemaRef ds:uri="b62391d7-0171-414a-a737-a326e77a92c9"/>
    <ds:schemaRef ds:uri="374bbeaf-1694-4402-916d-fe05ccaa2942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34064</TotalTime>
  <Words>574</Words>
  <Application>Microsoft Office PowerPoint</Application>
  <PresentationFormat>Widescreen</PresentationFormat>
  <Paragraphs>63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HelveticaNeue Regular</vt:lpstr>
      <vt:lpstr>Roboto</vt:lpstr>
      <vt:lpstr>Times New Roman</vt:lpstr>
      <vt:lpstr>1_Office Theme</vt:lpstr>
      <vt:lpstr>Paper Title for the 2026 Antenna Measurement Techniques Association (AMTA)</vt:lpstr>
      <vt:lpstr>Presentation Suggestions</vt:lpstr>
      <vt:lpstr>Presentation Suggestions</vt:lpstr>
      <vt:lpstr>Presentation Suggestions</vt:lpstr>
      <vt:lpstr>Presentation Suggestions</vt:lpstr>
      <vt:lpstr>Presentation Suggestions</vt:lpstr>
      <vt:lpstr>Figure Guidelines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AMTA 2024</dc:creator>
  <cp:lastModifiedBy>Michael Foegelle</cp:lastModifiedBy>
  <cp:revision>129</cp:revision>
  <dcterms:created xsi:type="dcterms:W3CDTF">2021-11-09T19:46:03Z</dcterms:created>
  <dcterms:modified xsi:type="dcterms:W3CDTF">2026-03-17T21:06:38Z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0x01010087244EBC9E117B44AE4F1FD9F4C65248</vt:lpwstr>
  </property>
  <property fmtid="{D5CDD505-2E9C-101B-9397-08002B2CF9AE}" pid="3" name="MediaServiceImageTags">
    <vt:lpwstr/>
  </property>
</Properties>
</file>