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8" r:id="rId5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DCFF"/>
    <a:srgbClr val="8BC5FF"/>
    <a:srgbClr val="00488E"/>
    <a:srgbClr val="3A5E81"/>
    <a:srgbClr val="FFF7F3"/>
    <a:srgbClr val="EEF9FF"/>
    <a:srgbClr val="E3EEFF"/>
    <a:srgbClr val="E2F2FF"/>
    <a:srgbClr val="999793"/>
    <a:srgbClr val="8B89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2161D8-F237-4E09-A27D-860AB23254A3}" v="44" dt="2026-03-17T03:13:42.9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1" autoAdjust="0"/>
    <p:restoredTop sz="93836"/>
  </p:normalViewPr>
  <p:slideViewPr>
    <p:cSldViewPr snapToGrid="0">
      <p:cViewPr>
        <p:scale>
          <a:sx n="20" d="100"/>
          <a:sy n="20" d="100"/>
        </p:scale>
        <p:origin x="133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Foegelle - Technical Coordinator" userId="0f93afe6-027b-4e47-a3b7-746c5c145452" providerId="ADAL" clId="{713575DE-D2B8-4131-A984-712D107877D6}"/>
    <pc:docChg chg="undo redo custSel modSld addMainMaster delMainMaster modMainMaster">
      <pc:chgData name="Michael Foegelle - Technical Coordinator" userId="0f93afe6-027b-4e47-a3b7-746c5c145452" providerId="ADAL" clId="{713575DE-D2B8-4131-A984-712D107877D6}" dt="2026-03-17T03:14:48.043" v="290" actId="403"/>
      <pc:docMkLst>
        <pc:docMk/>
      </pc:docMkLst>
      <pc:sldChg chg="addSp delSp modSp mod chgLayout">
        <pc:chgData name="Michael Foegelle - Technical Coordinator" userId="0f93afe6-027b-4e47-a3b7-746c5c145452" providerId="ADAL" clId="{713575DE-D2B8-4131-A984-712D107877D6}" dt="2026-03-17T03:14:48.043" v="290" actId="403"/>
        <pc:sldMkLst>
          <pc:docMk/>
          <pc:sldMk cId="755851914" sldId="258"/>
        </pc:sldMkLst>
        <pc:spChg chg="mod">
          <ac:chgData name="Michael Foegelle - Technical Coordinator" userId="0f93afe6-027b-4e47-a3b7-746c5c145452" providerId="ADAL" clId="{713575DE-D2B8-4131-A984-712D107877D6}" dt="2026-03-17T03:12:16.067" v="261" actId="207"/>
          <ac:spMkLst>
            <pc:docMk/>
            <pc:sldMk cId="755851914" sldId="258"/>
            <ac:spMk id="2" creationId="{16DF5700-A83F-4D36-E629-E7C60167281F}"/>
          </ac:spMkLst>
        </pc:spChg>
        <pc:spChg chg="mod">
          <ac:chgData name="Michael Foegelle - Technical Coordinator" userId="0f93afe6-027b-4e47-a3b7-746c5c145452" providerId="ADAL" clId="{713575DE-D2B8-4131-A984-712D107877D6}" dt="2026-03-17T03:12:25.866" v="262" actId="207"/>
          <ac:spMkLst>
            <pc:docMk/>
            <pc:sldMk cId="755851914" sldId="258"/>
            <ac:spMk id="3" creationId="{0AE82854-228C-B2C6-F386-ED7B651F7786}"/>
          </ac:spMkLst>
        </pc:spChg>
        <pc:spChg chg="add mod ord">
          <ac:chgData name="Michael Foegelle - Technical Coordinator" userId="0f93afe6-027b-4e47-a3b7-746c5c145452" providerId="ADAL" clId="{713575DE-D2B8-4131-A984-712D107877D6}" dt="2026-03-17T03:09:57.852" v="257" actId="6264"/>
          <ac:spMkLst>
            <pc:docMk/>
            <pc:sldMk cId="755851914" sldId="258"/>
            <ac:spMk id="4" creationId="{F9ED2497-FA06-5E0C-81E3-4BF75758CE7F}"/>
          </ac:spMkLst>
        </pc:spChg>
        <pc:spChg chg="add mod ord">
          <ac:chgData name="Michael Foegelle - Technical Coordinator" userId="0f93afe6-027b-4e47-a3b7-746c5c145452" providerId="ADAL" clId="{713575DE-D2B8-4131-A984-712D107877D6}" dt="2026-03-17T03:09:57.852" v="257" actId="6264"/>
          <ac:spMkLst>
            <pc:docMk/>
            <pc:sldMk cId="755851914" sldId="258"/>
            <ac:spMk id="5" creationId="{459F2DA4-3C80-F65D-8942-86A8BA49A46C}"/>
          </ac:spMkLst>
        </pc:spChg>
        <pc:spChg chg="add mod ord">
          <ac:chgData name="Michael Foegelle - Technical Coordinator" userId="0f93afe6-027b-4e47-a3b7-746c5c145452" providerId="ADAL" clId="{713575DE-D2B8-4131-A984-712D107877D6}" dt="2026-03-17T03:09:57.852" v="257" actId="6264"/>
          <ac:spMkLst>
            <pc:docMk/>
            <pc:sldMk cId="755851914" sldId="258"/>
            <ac:spMk id="6" creationId="{2AD88098-2336-38F9-C6E0-6F525F6A5E18}"/>
          </ac:spMkLst>
        </pc:spChg>
        <pc:spChg chg="add del mod">
          <ac:chgData name="Michael Foegelle - Technical Coordinator" userId="0f93afe6-027b-4e47-a3b7-746c5c145452" providerId="ADAL" clId="{713575DE-D2B8-4131-A984-712D107877D6}" dt="2026-03-17T03:09:57.852" v="257" actId="6264"/>
          <ac:spMkLst>
            <pc:docMk/>
            <pc:sldMk cId="755851914" sldId="258"/>
            <ac:spMk id="7" creationId="{AD0FAB73-4021-ADE7-9B2D-5FB40708F0BF}"/>
          </ac:spMkLst>
        </pc:spChg>
        <pc:spChg chg="mod">
          <ac:chgData name="Michael Foegelle - Technical Coordinator" userId="0f93afe6-027b-4e47-a3b7-746c5c145452" providerId="ADAL" clId="{713575DE-D2B8-4131-A984-712D107877D6}" dt="2026-03-17T03:12:10.357" v="260" actId="207"/>
          <ac:spMkLst>
            <pc:docMk/>
            <pc:sldMk cId="755851914" sldId="258"/>
            <ac:spMk id="8" creationId="{C2BC382C-9188-D37A-561C-AB0A6B427AD2}"/>
          </ac:spMkLst>
        </pc:spChg>
        <pc:spChg chg="del">
          <ac:chgData name="Michael Foegelle - Technical Coordinator" userId="0f93afe6-027b-4e47-a3b7-746c5c145452" providerId="ADAL" clId="{713575DE-D2B8-4131-A984-712D107877D6}" dt="2026-03-17T03:13:07.747" v="263" actId="478"/>
          <ac:spMkLst>
            <pc:docMk/>
            <pc:sldMk cId="755851914" sldId="258"/>
            <ac:spMk id="9" creationId="{0DB01D7F-4883-ECE3-C288-451FE3EC3EE2}"/>
          </ac:spMkLst>
        </pc:spChg>
        <pc:spChg chg="add del mod">
          <ac:chgData name="Michael Foegelle - Technical Coordinator" userId="0f93afe6-027b-4e47-a3b7-746c5c145452" providerId="ADAL" clId="{713575DE-D2B8-4131-A984-712D107877D6}" dt="2026-03-17T03:09:57.852" v="257" actId="6264"/>
          <ac:spMkLst>
            <pc:docMk/>
            <pc:sldMk cId="755851914" sldId="258"/>
            <ac:spMk id="10" creationId="{AD885B6F-7468-C381-63EC-AA45C611D369}"/>
          </ac:spMkLst>
        </pc:spChg>
        <pc:spChg chg="add del mod">
          <ac:chgData name="Michael Foegelle - Technical Coordinator" userId="0f93afe6-027b-4e47-a3b7-746c5c145452" providerId="ADAL" clId="{713575DE-D2B8-4131-A984-712D107877D6}" dt="2026-03-17T03:09:57.852" v="257" actId="6264"/>
          <ac:spMkLst>
            <pc:docMk/>
            <pc:sldMk cId="755851914" sldId="258"/>
            <ac:spMk id="11" creationId="{DC827A87-2C41-EDE6-5782-2D6AEA5A8850}"/>
          </ac:spMkLst>
        </pc:spChg>
        <pc:spChg chg="add mod">
          <ac:chgData name="Michael Foegelle - Technical Coordinator" userId="0f93afe6-027b-4e47-a3b7-746c5c145452" providerId="ADAL" clId="{713575DE-D2B8-4131-A984-712D107877D6}" dt="2026-03-17T03:14:48.043" v="290" actId="403"/>
          <ac:spMkLst>
            <pc:docMk/>
            <pc:sldMk cId="755851914" sldId="258"/>
            <ac:spMk id="12" creationId="{FDCEA394-AA97-BC3A-39B9-D4EB1AFAE26A}"/>
          </ac:spMkLst>
        </pc:spChg>
        <pc:spChg chg="del">
          <ac:chgData name="Michael Foegelle - Technical Coordinator" userId="0f93afe6-027b-4e47-a3b7-746c5c145452" providerId="ADAL" clId="{713575DE-D2B8-4131-A984-712D107877D6}" dt="2026-03-17T03:13:09.699" v="264" actId="478"/>
          <ac:spMkLst>
            <pc:docMk/>
            <pc:sldMk cId="755851914" sldId="258"/>
            <ac:spMk id="24" creationId="{49BE8E9B-1440-D210-1D62-2FC45EC8959C}"/>
          </ac:spMkLst>
        </pc:spChg>
      </pc:sldChg>
      <pc:sldMasterChg chg="addSp delSp modSp mod addSldLayout modSldLayout">
        <pc:chgData name="Michael Foegelle - Technical Coordinator" userId="0f93afe6-027b-4e47-a3b7-746c5c145452" providerId="ADAL" clId="{713575DE-D2B8-4131-A984-712D107877D6}" dt="2026-03-17T03:04:23.215" v="196" actId="14100"/>
        <pc:sldMasterMkLst>
          <pc:docMk/>
          <pc:sldMasterMk cId="24244976" sldId="2147483672"/>
        </pc:sldMasterMkLst>
        <pc:spChg chg="add del mod">
          <ac:chgData name="Michael Foegelle - Technical Coordinator" userId="0f93afe6-027b-4e47-a3b7-746c5c145452" providerId="ADAL" clId="{713575DE-D2B8-4131-A984-712D107877D6}" dt="2026-03-17T02:32:43" v="82" actId="14100"/>
          <ac:spMkLst>
            <pc:docMk/>
            <pc:sldMasterMk cId="24244976" sldId="2147483672"/>
            <ac:spMk id="2" creationId="{FF77B405-C13C-7D84-AD42-D5EC61B0A742}"/>
          </ac:spMkLst>
        </pc:spChg>
        <pc:spChg chg="add del mod">
          <ac:chgData name="Michael Foegelle - Technical Coordinator" userId="0f93afe6-027b-4e47-a3b7-746c5c145452" providerId="ADAL" clId="{713575DE-D2B8-4131-A984-712D107877D6}" dt="2026-03-17T02:47:10.410" v="134" actId="21"/>
          <ac:spMkLst>
            <pc:docMk/>
            <pc:sldMasterMk cId="24244976" sldId="2147483672"/>
            <ac:spMk id="4" creationId="{DEB94E09-E1C9-510A-FCA6-8435A05D1591}"/>
          </ac:spMkLst>
        </pc:spChg>
        <pc:spChg chg="add del mod">
          <ac:chgData name="Michael Foegelle - Technical Coordinator" userId="0f93afe6-027b-4e47-a3b7-746c5c145452" providerId="ADAL" clId="{713575DE-D2B8-4131-A984-712D107877D6}" dt="2026-03-17T02:27:42.852" v="51" actId="478"/>
          <ac:spMkLst>
            <pc:docMk/>
            <pc:sldMasterMk cId="24244976" sldId="2147483672"/>
            <ac:spMk id="5" creationId="{7A264C65-257A-901C-0FB3-27973DE47F50}"/>
          </ac:spMkLst>
        </pc:spChg>
        <pc:spChg chg="add del mod">
          <ac:chgData name="Michael Foegelle - Technical Coordinator" userId="0f93afe6-027b-4e47-a3b7-746c5c145452" providerId="ADAL" clId="{713575DE-D2B8-4131-A984-712D107877D6}" dt="2026-03-17T02:27:42.852" v="51" actId="478"/>
          <ac:spMkLst>
            <pc:docMk/>
            <pc:sldMasterMk cId="24244976" sldId="2147483672"/>
            <ac:spMk id="8" creationId="{2EB68E9D-0B81-D51C-02BF-C0A9D5C70B76}"/>
          </ac:spMkLst>
        </pc:spChg>
        <pc:spChg chg="add del mod">
          <ac:chgData name="Michael Foegelle - Technical Coordinator" userId="0f93afe6-027b-4e47-a3b7-746c5c145452" providerId="ADAL" clId="{713575DE-D2B8-4131-A984-712D107877D6}" dt="2026-03-17T02:27:42.852" v="51" actId="478"/>
          <ac:spMkLst>
            <pc:docMk/>
            <pc:sldMasterMk cId="24244976" sldId="2147483672"/>
            <ac:spMk id="9" creationId="{5D5A138C-5A97-15D9-E3D7-7130D26C8EA3}"/>
          </ac:spMkLst>
        </pc:spChg>
        <pc:spChg chg="del">
          <ac:chgData name="Michael Foegelle - Technical Coordinator" userId="0f93afe6-027b-4e47-a3b7-746c5c145452" providerId="ADAL" clId="{713575DE-D2B8-4131-A984-712D107877D6}" dt="2026-03-17T02:35:05.070" v="91" actId="478"/>
          <ac:spMkLst>
            <pc:docMk/>
            <pc:sldMasterMk cId="24244976" sldId="2147483672"/>
            <ac:spMk id="11" creationId="{B8109509-02BE-6782-0A3B-E97303C0C3AF}"/>
          </ac:spMkLst>
        </pc:spChg>
        <pc:spChg chg="del">
          <ac:chgData name="Michael Foegelle - Technical Coordinator" userId="0f93afe6-027b-4e47-a3b7-746c5c145452" providerId="ADAL" clId="{713575DE-D2B8-4131-A984-712D107877D6}" dt="2026-03-17T02:40:29.930" v="115" actId="478"/>
          <ac:spMkLst>
            <pc:docMk/>
            <pc:sldMasterMk cId="24244976" sldId="2147483672"/>
            <ac:spMk id="12" creationId="{5CF0B356-6E3D-F03E-E320-BAF9847719ED}"/>
          </ac:spMkLst>
        </pc:spChg>
        <pc:spChg chg="add mod ord">
          <ac:chgData name="Michael Foegelle - Technical Coordinator" userId="0f93afe6-027b-4e47-a3b7-746c5c145452" providerId="ADAL" clId="{713575DE-D2B8-4131-A984-712D107877D6}" dt="2026-03-17T02:32:26.060" v="81" actId="14100"/>
          <ac:spMkLst>
            <pc:docMk/>
            <pc:sldMasterMk cId="24244976" sldId="2147483672"/>
            <ac:spMk id="13" creationId="{7105F7BC-69FB-CCE0-9AAB-972F34B31A1D}"/>
          </ac:spMkLst>
        </pc:spChg>
        <pc:spChg chg="del">
          <ac:chgData name="Michael Foegelle - Technical Coordinator" userId="0f93afe6-027b-4e47-a3b7-746c5c145452" providerId="ADAL" clId="{713575DE-D2B8-4131-A984-712D107877D6}" dt="2026-03-17T02:39:58.794" v="111" actId="478"/>
          <ac:spMkLst>
            <pc:docMk/>
            <pc:sldMasterMk cId="24244976" sldId="2147483672"/>
            <ac:spMk id="14" creationId="{83D5FDF4-365D-B081-DDA1-60713A751ED8}"/>
          </ac:spMkLst>
        </pc:spChg>
        <pc:spChg chg="add del mod">
          <ac:chgData name="Michael Foegelle - Technical Coordinator" userId="0f93afe6-027b-4e47-a3b7-746c5c145452" providerId="ADAL" clId="{713575DE-D2B8-4131-A984-712D107877D6}" dt="2026-03-17T02:30:14.730" v="62" actId="478"/>
          <ac:spMkLst>
            <pc:docMk/>
            <pc:sldMasterMk cId="24244976" sldId="2147483672"/>
            <ac:spMk id="16" creationId="{9190B898-1DD0-618C-E615-49F18DEE20D1}"/>
          </ac:spMkLst>
        </pc:spChg>
        <pc:spChg chg="add del mod">
          <ac:chgData name="Michael Foegelle - Technical Coordinator" userId="0f93afe6-027b-4e47-a3b7-746c5c145452" providerId="ADAL" clId="{713575DE-D2B8-4131-A984-712D107877D6}" dt="2026-03-17T02:30:12.801" v="61" actId="478"/>
          <ac:spMkLst>
            <pc:docMk/>
            <pc:sldMasterMk cId="24244976" sldId="2147483672"/>
            <ac:spMk id="17" creationId="{18ACBA2A-4FC7-F48E-AA34-7635400F3AB3}"/>
          </ac:spMkLst>
        </pc:spChg>
        <pc:spChg chg="add del mod">
          <ac:chgData name="Michael Foegelle - Technical Coordinator" userId="0f93afe6-027b-4e47-a3b7-746c5c145452" providerId="ADAL" clId="{713575DE-D2B8-4131-A984-712D107877D6}" dt="2026-03-17T02:47:10.410" v="134" actId="21"/>
          <ac:spMkLst>
            <pc:docMk/>
            <pc:sldMasterMk cId="24244976" sldId="2147483672"/>
            <ac:spMk id="19" creationId="{6219B3EF-9273-8B8D-5FAC-4F3A0660A4F6}"/>
          </ac:spMkLst>
        </pc:spChg>
        <pc:spChg chg="add del mod">
          <ac:chgData name="Michael Foegelle - Technical Coordinator" userId="0f93afe6-027b-4e47-a3b7-746c5c145452" providerId="ADAL" clId="{713575DE-D2B8-4131-A984-712D107877D6}" dt="2026-03-17T02:47:10.410" v="134" actId="21"/>
          <ac:spMkLst>
            <pc:docMk/>
            <pc:sldMasterMk cId="24244976" sldId="2147483672"/>
            <ac:spMk id="20" creationId="{161F6B5E-54C4-109F-D1B4-BB7FC0661A5B}"/>
          </ac:spMkLst>
        </pc:spChg>
        <pc:picChg chg="del">
          <ac:chgData name="Michael Foegelle - Technical Coordinator" userId="0f93afe6-027b-4e47-a3b7-746c5c145452" providerId="ADAL" clId="{713575DE-D2B8-4131-A984-712D107877D6}" dt="2026-03-17T02:28:52.610" v="57" actId="478"/>
          <ac:picMkLst>
            <pc:docMk/>
            <pc:sldMasterMk cId="24244976" sldId="2147483672"/>
            <ac:picMk id="3" creationId="{09C1C5EC-49E5-3717-26AC-C883D726D885}"/>
          </ac:picMkLst>
        </pc:picChg>
        <pc:picChg chg="add del mod">
          <ac:chgData name="Michael Foegelle - Technical Coordinator" userId="0f93afe6-027b-4e47-a3b7-746c5c145452" providerId="ADAL" clId="{713575DE-D2B8-4131-A984-712D107877D6}" dt="2026-03-17T02:27:42.852" v="51" actId="478"/>
          <ac:picMkLst>
            <pc:docMk/>
            <pc:sldMasterMk cId="24244976" sldId="2147483672"/>
            <ac:picMk id="6" creationId="{4B537205-71F7-D08D-57D0-99BE0EDCF073}"/>
          </ac:picMkLst>
        </pc:picChg>
        <pc:picChg chg="del">
          <ac:chgData name="Michael Foegelle - Technical Coordinator" userId="0f93afe6-027b-4e47-a3b7-746c5c145452" providerId="ADAL" clId="{713575DE-D2B8-4131-A984-712D107877D6}" dt="2026-03-17T02:31:13.520" v="73" actId="478"/>
          <ac:picMkLst>
            <pc:docMk/>
            <pc:sldMasterMk cId="24244976" sldId="2147483672"/>
            <ac:picMk id="7" creationId="{C20F9F5A-C408-61E3-9C5F-0F82CC7C98F6}"/>
          </ac:picMkLst>
        </pc:picChg>
        <pc:picChg chg="add del mod">
          <ac:chgData name="Michael Foegelle - Technical Coordinator" userId="0f93afe6-027b-4e47-a3b7-746c5c145452" providerId="ADAL" clId="{713575DE-D2B8-4131-A984-712D107877D6}" dt="2026-03-17T02:27:42.852" v="51" actId="478"/>
          <ac:picMkLst>
            <pc:docMk/>
            <pc:sldMasterMk cId="24244976" sldId="2147483672"/>
            <ac:picMk id="10" creationId="{D34C743C-840A-F75C-B915-055A5FC04E2F}"/>
          </ac:picMkLst>
        </pc:picChg>
        <pc:picChg chg="add mod">
          <ac:chgData name="Michael Foegelle - Technical Coordinator" userId="0f93afe6-027b-4e47-a3b7-746c5c145452" providerId="ADAL" clId="{713575DE-D2B8-4131-A984-712D107877D6}" dt="2026-03-17T02:31:52.140" v="77" actId="1076"/>
          <ac:picMkLst>
            <pc:docMk/>
            <pc:sldMasterMk cId="24244976" sldId="2147483672"/>
            <ac:picMk id="15" creationId="{C400ACEB-E6C8-E22D-B4F0-D99AD84769BB}"/>
          </ac:picMkLst>
        </pc:picChg>
        <pc:picChg chg="add mod">
          <ac:chgData name="Michael Foegelle - Technical Coordinator" userId="0f93afe6-027b-4e47-a3b7-746c5c145452" providerId="ADAL" clId="{713575DE-D2B8-4131-A984-712D107877D6}" dt="2026-03-17T02:33:01.175" v="86" actId="1038"/>
          <ac:picMkLst>
            <pc:docMk/>
            <pc:sldMasterMk cId="24244976" sldId="2147483672"/>
            <ac:picMk id="18" creationId="{FEDA9EB1-054B-4211-0E17-229EDC43E964}"/>
          </ac:picMkLst>
        </pc:picChg>
        <pc:sldLayoutChg chg="addSp delSp modSp mod">
          <pc:chgData name="Michael Foegelle - Technical Coordinator" userId="0f93afe6-027b-4e47-a3b7-746c5c145452" providerId="ADAL" clId="{713575DE-D2B8-4131-A984-712D107877D6}" dt="2026-03-17T03:04:23.215" v="196" actId="14100"/>
          <pc:sldLayoutMkLst>
            <pc:docMk/>
            <pc:sldMasterMk cId="24244976" sldId="2147483672"/>
            <pc:sldLayoutMk cId="4178611828" sldId="2147483674"/>
          </pc:sldLayoutMkLst>
          <pc:spChg chg="add del mod">
            <ac:chgData name="Michael Foegelle - Technical Coordinator" userId="0f93afe6-027b-4e47-a3b7-746c5c145452" providerId="ADAL" clId="{713575DE-D2B8-4131-A984-712D107877D6}" dt="2026-03-17T02:59:33.242" v="154"/>
            <ac:spMkLst>
              <pc:docMk/>
              <pc:sldMasterMk cId="24244976" sldId="2147483672"/>
              <pc:sldLayoutMk cId="4178611828" sldId="2147483674"/>
              <ac:spMk id="2" creationId="{DEB94E09-E1C9-510A-FCA6-8435A05D1591}"/>
            </ac:spMkLst>
          </pc:spChg>
          <pc:spChg chg="add del mod">
            <ac:chgData name="Michael Foegelle - Technical Coordinator" userId="0f93afe6-027b-4e47-a3b7-746c5c145452" providerId="ADAL" clId="{713575DE-D2B8-4131-A984-712D107877D6}" dt="2026-03-17T03:03:11.339" v="177" actId="478"/>
            <ac:spMkLst>
              <pc:docMk/>
              <pc:sldMasterMk cId="24244976" sldId="2147483672"/>
              <pc:sldLayoutMk cId="4178611828" sldId="2147483674"/>
              <ac:spMk id="3" creationId="{6219B3EF-9273-8B8D-5FAC-4F3A0660A4F6}"/>
            </ac:spMkLst>
          </pc:spChg>
          <pc:spChg chg="add mod">
            <ac:chgData name="Michael Foegelle - Technical Coordinator" userId="0f93afe6-027b-4e47-a3b7-746c5c145452" providerId="ADAL" clId="{713575DE-D2B8-4131-A984-712D107877D6}" dt="2026-03-17T02:43:42.005" v="126"/>
            <ac:spMkLst>
              <pc:docMk/>
              <pc:sldMasterMk cId="24244976" sldId="2147483672"/>
              <pc:sldLayoutMk cId="4178611828" sldId="2147483674"/>
              <ac:spMk id="4" creationId="{DEB94E09-E1C9-510A-FCA6-8435A05D1591}"/>
            </ac:spMkLst>
          </pc:spChg>
          <pc:spChg chg="add del mod">
            <ac:chgData name="Michael Foegelle - Technical Coordinator" userId="0f93afe6-027b-4e47-a3b7-746c5c145452" providerId="ADAL" clId="{713575DE-D2B8-4131-A984-712D107877D6}" dt="2026-03-17T03:04:13.972" v="194" actId="478"/>
            <ac:spMkLst>
              <pc:docMk/>
              <pc:sldMasterMk cId="24244976" sldId="2147483672"/>
              <pc:sldLayoutMk cId="4178611828" sldId="2147483674"/>
              <ac:spMk id="5" creationId="{161F6B5E-54C4-109F-D1B4-BB7FC0661A5B}"/>
            </ac:spMkLst>
          </pc:spChg>
          <pc:spChg chg="add del">
            <ac:chgData name="Michael Foegelle - Technical Coordinator" userId="0f93afe6-027b-4e47-a3b7-746c5c145452" providerId="ADAL" clId="{713575DE-D2B8-4131-A984-712D107877D6}" dt="2026-03-17T02:50:23.023" v="146" actId="11529"/>
            <ac:spMkLst>
              <pc:docMk/>
              <pc:sldMasterMk cId="24244976" sldId="2147483672"/>
              <pc:sldLayoutMk cId="4178611828" sldId="2147483674"/>
              <ac:spMk id="6" creationId="{112EC343-45EB-C599-2E94-5E6BA4D07019}"/>
            </ac:spMkLst>
          </pc:spChg>
          <pc:spChg chg="add mod">
            <ac:chgData name="Michael Foegelle - Technical Coordinator" userId="0f93afe6-027b-4e47-a3b7-746c5c145452" providerId="ADAL" clId="{713575DE-D2B8-4131-A984-712D107877D6}" dt="2026-03-17T02:50:16.310" v="145" actId="11529"/>
            <ac:spMkLst>
              <pc:docMk/>
              <pc:sldMasterMk cId="24244976" sldId="2147483672"/>
              <pc:sldLayoutMk cId="4178611828" sldId="2147483674"/>
              <ac:spMk id="7" creationId="{4AFAA090-F8C3-8988-B71C-CCA2A88287AC}"/>
            </ac:spMkLst>
          </pc:spChg>
          <pc:spChg chg="add del">
            <ac:chgData name="Michael Foegelle - Technical Coordinator" userId="0f93afe6-027b-4e47-a3b7-746c5c145452" providerId="ADAL" clId="{713575DE-D2B8-4131-A984-712D107877D6}" dt="2026-03-17T02:53:57.617" v="148" actId="11529"/>
            <ac:spMkLst>
              <pc:docMk/>
              <pc:sldMasterMk cId="24244976" sldId="2147483672"/>
              <pc:sldLayoutMk cId="4178611828" sldId="2147483674"/>
              <ac:spMk id="8" creationId="{B7EF8520-B586-B120-BD17-1B999729B9CC}"/>
            </ac:spMkLst>
          </pc:spChg>
          <pc:spChg chg="add mod">
            <ac:chgData name="Michael Foegelle - Technical Coordinator" userId="0f93afe6-027b-4e47-a3b7-746c5c145452" providerId="ADAL" clId="{713575DE-D2B8-4131-A984-712D107877D6}" dt="2026-03-17T02:53:54.787" v="147" actId="11529"/>
            <ac:spMkLst>
              <pc:docMk/>
              <pc:sldMasterMk cId="24244976" sldId="2147483672"/>
              <pc:sldLayoutMk cId="4178611828" sldId="2147483674"/>
              <ac:spMk id="9" creationId="{81A75386-142A-618D-60A0-E55610D4515C}"/>
            </ac:spMkLst>
          </pc:spChg>
          <pc:spChg chg="add mod">
            <ac:chgData name="Michael Foegelle - Technical Coordinator" userId="0f93afe6-027b-4e47-a3b7-746c5c145452" providerId="ADAL" clId="{713575DE-D2B8-4131-A984-712D107877D6}" dt="2026-03-17T03:00:59.827" v="160" actId="1076"/>
            <ac:spMkLst>
              <pc:docMk/>
              <pc:sldMasterMk cId="24244976" sldId="2147483672"/>
              <pc:sldLayoutMk cId="4178611828" sldId="2147483674"/>
              <ac:spMk id="10" creationId="{5FB18E0A-2D44-7B88-E87E-7D0D1DCECABA}"/>
            </ac:spMkLst>
          </pc:spChg>
          <pc:spChg chg="add mod">
            <ac:chgData name="Michael Foegelle - Technical Coordinator" userId="0f93afe6-027b-4e47-a3b7-746c5c145452" providerId="ADAL" clId="{713575DE-D2B8-4131-A984-712D107877D6}" dt="2026-03-17T02:59:36.081" v="156"/>
            <ac:spMkLst>
              <pc:docMk/>
              <pc:sldMasterMk cId="24244976" sldId="2147483672"/>
              <pc:sldLayoutMk cId="4178611828" sldId="2147483674"/>
              <ac:spMk id="11" creationId="{19A3807D-65D3-95CF-99E6-34F4F71399CB}"/>
            </ac:spMkLst>
          </pc:spChg>
          <pc:spChg chg="add del">
            <ac:chgData name="Michael Foegelle - Technical Coordinator" userId="0f93afe6-027b-4e47-a3b7-746c5c145452" providerId="ADAL" clId="{713575DE-D2B8-4131-A984-712D107877D6}" dt="2026-03-17T02:59:56.264" v="157" actId="11529"/>
            <ac:spMkLst>
              <pc:docMk/>
              <pc:sldMasterMk cId="24244976" sldId="2147483672"/>
              <pc:sldLayoutMk cId="4178611828" sldId="2147483674"/>
              <ac:spMk id="12" creationId="{FE9B713A-0382-E1F5-046C-222B5D7D7154}"/>
            </ac:spMkLst>
          </pc:spChg>
          <pc:spChg chg="add mod ord">
            <ac:chgData name="Michael Foegelle - Technical Coordinator" userId="0f93afe6-027b-4e47-a3b7-746c5c145452" providerId="ADAL" clId="{713575DE-D2B8-4131-A984-712D107877D6}" dt="2026-03-17T03:04:23.215" v="196" actId="14100"/>
            <ac:spMkLst>
              <pc:docMk/>
              <pc:sldMasterMk cId="24244976" sldId="2147483672"/>
              <pc:sldLayoutMk cId="4178611828" sldId="2147483674"/>
              <ac:spMk id="13" creationId="{7AB43546-C248-BD3D-E0E8-97E0591F91F1}"/>
            </ac:spMkLst>
          </pc:spChg>
          <pc:spChg chg="add del">
            <ac:chgData name="Michael Foegelle - Technical Coordinator" userId="0f93afe6-027b-4e47-a3b7-746c5c145452" providerId="ADAL" clId="{713575DE-D2B8-4131-A984-712D107877D6}" dt="2026-03-17T03:00:17.542" v="158" actId="11529"/>
            <ac:spMkLst>
              <pc:docMk/>
              <pc:sldMasterMk cId="24244976" sldId="2147483672"/>
              <pc:sldLayoutMk cId="4178611828" sldId="2147483674"/>
              <ac:spMk id="14" creationId="{C7819B94-DBB7-7CF0-FFDF-8927B312BECA}"/>
            </ac:spMkLst>
          </pc:spChg>
          <pc:spChg chg="add mod">
            <ac:chgData name="Michael Foegelle - Technical Coordinator" userId="0f93afe6-027b-4e47-a3b7-746c5c145452" providerId="ADAL" clId="{713575DE-D2B8-4131-A984-712D107877D6}" dt="2026-03-17T03:04:19.123" v="195" actId="14100"/>
            <ac:spMkLst>
              <pc:docMk/>
              <pc:sldMasterMk cId="24244976" sldId="2147483672"/>
              <pc:sldLayoutMk cId="4178611828" sldId="2147483674"/>
              <ac:spMk id="15" creationId="{79BC7F79-7E48-38F6-5119-30B09F55D746}"/>
            </ac:spMkLst>
          </pc:spChg>
          <pc:spChg chg="add mod">
            <ac:chgData name="Michael Foegelle - Technical Coordinator" userId="0f93afe6-027b-4e47-a3b7-746c5c145452" providerId="ADAL" clId="{713575DE-D2B8-4131-A984-712D107877D6}" dt="2026-03-17T02:43:42.005" v="126"/>
            <ac:spMkLst>
              <pc:docMk/>
              <pc:sldMasterMk cId="24244976" sldId="2147483672"/>
              <pc:sldLayoutMk cId="4178611828" sldId="2147483674"/>
              <ac:spMk id="19" creationId="{6219B3EF-9273-8B8D-5FAC-4F3A0660A4F6}"/>
            </ac:spMkLst>
          </pc:spChg>
          <pc:spChg chg="add mod">
            <ac:chgData name="Michael Foegelle - Technical Coordinator" userId="0f93afe6-027b-4e47-a3b7-746c5c145452" providerId="ADAL" clId="{713575DE-D2B8-4131-A984-712D107877D6}" dt="2026-03-17T02:43:42.005" v="126"/>
            <ac:spMkLst>
              <pc:docMk/>
              <pc:sldMasterMk cId="24244976" sldId="2147483672"/>
              <pc:sldLayoutMk cId="4178611828" sldId="2147483674"/>
              <ac:spMk id="20" creationId="{161F6B5E-54C4-109F-D1B4-BB7FC0661A5B}"/>
            </ac:spMkLst>
          </pc:spChg>
        </pc:sldLayoutChg>
        <pc:sldLayoutChg chg="addSp delSp modSp mod">
          <pc:chgData name="Michael Foegelle - Technical Coordinator" userId="0f93afe6-027b-4e47-a3b7-746c5c145452" providerId="ADAL" clId="{713575DE-D2B8-4131-A984-712D107877D6}" dt="2026-03-17T02:55:06.812" v="153" actId="478"/>
          <pc:sldLayoutMkLst>
            <pc:docMk/>
            <pc:sldMasterMk cId="24244976" sldId="2147483672"/>
            <pc:sldLayoutMk cId="290400438" sldId="2147483675"/>
          </pc:sldLayoutMkLst>
          <pc:spChg chg="add del">
            <ac:chgData name="Michael Foegelle - Technical Coordinator" userId="0f93afe6-027b-4e47-a3b7-746c5c145452" providerId="ADAL" clId="{713575DE-D2B8-4131-A984-712D107877D6}" dt="2026-03-17T02:54:45.653" v="149" actId="11529"/>
            <ac:spMkLst>
              <pc:docMk/>
              <pc:sldMasterMk cId="24244976" sldId="2147483672"/>
              <pc:sldLayoutMk cId="290400438" sldId="2147483675"/>
              <ac:spMk id="3" creationId="{15347FB3-F6B3-B72C-727F-D08C3D2264E2}"/>
            </ac:spMkLst>
          </pc:spChg>
          <pc:spChg chg="add del mod">
            <ac:chgData name="Michael Foegelle - Technical Coordinator" userId="0f93afe6-027b-4e47-a3b7-746c5c145452" providerId="ADAL" clId="{713575DE-D2B8-4131-A984-712D107877D6}" dt="2026-03-17T02:54:50.722" v="150" actId="478"/>
            <ac:spMkLst>
              <pc:docMk/>
              <pc:sldMasterMk cId="24244976" sldId="2147483672"/>
              <pc:sldLayoutMk cId="290400438" sldId="2147483675"/>
              <ac:spMk id="4" creationId="{745C9663-039A-AC87-0DA1-19F3F16D3E33}"/>
            </ac:spMkLst>
          </pc:spChg>
          <pc:spChg chg="add del mod">
            <ac:chgData name="Michael Foegelle - Technical Coordinator" userId="0f93afe6-027b-4e47-a3b7-746c5c145452" providerId="ADAL" clId="{713575DE-D2B8-4131-A984-712D107877D6}" dt="2026-03-17T02:55:06.812" v="153" actId="478"/>
            <ac:spMkLst>
              <pc:docMk/>
              <pc:sldMasterMk cId="24244976" sldId="2147483672"/>
              <pc:sldLayoutMk cId="290400438" sldId="2147483675"/>
              <ac:spMk id="5" creationId="{B9DF4670-9D70-5AF0-D3FA-83D165BB7AEB}"/>
            </ac:spMkLst>
          </pc:spChg>
        </pc:sldLayoutChg>
        <pc:sldLayoutChg chg="add mod modTransition">
          <pc:chgData name="Michael Foegelle - Technical Coordinator" userId="0f93afe6-027b-4e47-a3b7-746c5c145452" providerId="ADAL" clId="{713575DE-D2B8-4131-A984-712D107877D6}" dt="2026-03-17T02:41:47.769" v="120" actId="2890"/>
          <pc:sldLayoutMkLst>
            <pc:docMk/>
            <pc:sldMasterMk cId="24244976" sldId="2147483672"/>
            <pc:sldLayoutMk cId="2888436888" sldId="2147483675"/>
          </pc:sldLayoutMkLst>
        </pc:sldLayoutChg>
      </pc:sldMasterChg>
      <pc:sldMasterChg chg="new del mod addSldLayout delSldLayout">
        <pc:chgData name="Michael Foegelle - Technical Coordinator" userId="0f93afe6-027b-4e47-a3b7-746c5c145452" providerId="ADAL" clId="{713575DE-D2B8-4131-A984-712D107877D6}" dt="2026-03-17T02:46:26.240" v="129" actId="6938"/>
        <pc:sldMasterMkLst>
          <pc:docMk/>
          <pc:sldMasterMk cId="1524076969" sldId="2147483675"/>
        </pc:sldMasterMkLst>
        <pc:sldLayoutChg chg="new del replId">
          <pc:chgData name="Michael Foegelle - Technical Coordinator" userId="0f93afe6-027b-4e47-a3b7-746c5c145452" providerId="ADAL" clId="{713575DE-D2B8-4131-A984-712D107877D6}" dt="2026-03-17T02:46:26.240" v="129" actId="6938"/>
          <pc:sldLayoutMkLst>
            <pc:docMk/>
            <pc:sldMasterMk cId="1524076969" sldId="2147483675"/>
            <pc:sldLayoutMk cId="2442578493" sldId="2147483676"/>
          </pc:sldLayoutMkLst>
        </pc:sldLayoutChg>
        <pc:sldLayoutChg chg="new del replId">
          <pc:chgData name="Michael Foegelle - Technical Coordinator" userId="0f93afe6-027b-4e47-a3b7-746c5c145452" providerId="ADAL" clId="{713575DE-D2B8-4131-A984-712D107877D6}" dt="2026-03-17T02:46:26.240" v="129" actId="6938"/>
          <pc:sldLayoutMkLst>
            <pc:docMk/>
            <pc:sldMasterMk cId="1524076969" sldId="2147483675"/>
            <pc:sldLayoutMk cId="3727736678" sldId="2147483677"/>
          </pc:sldLayoutMkLst>
        </pc:sldLayoutChg>
        <pc:sldLayoutChg chg="new del replId">
          <pc:chgData name="Michael Foegelle - Technical Coordinator" userId="0f93afe6-027b-4e47-a3b7-746c5c145452" providerId="ADAL" clId="{713575DE-D2B8-4131-A984-712D107877D6}" dt="2026-03-17T02:46:26.240" v="129" actId="6938"/>
          <pc:sldLayoutMkLst>
            <pc:docMk/>
            <pc:sldMasterMk cId="1524076969" sldId="2147483675"/>
            <pc:sldLayoutMk cId="1756650951" sldId="2147483678"/>
          </pc:sldLayoutMkLst>
        </pc:sldLayoutChg>
        <pc:sldLayoutChg chg="new del replId">
          <pc:chgData name="Michael Foegelle - Technical Coordinator" userId="0f93afe6-027b-4e47-a3b7-746c5c145452" providerId="ADAL" clId="{713575DE-D2B8-4131-A984-712D107877D6}" dt="2026-03-17T02:46:26.240" v="129" actId="6938"/>
          <pc:sldLayoutMkLst>
            <pc:docMk/>
            <pc:sldMasterMk cId="1524076969" sldId="2147483675"/>
            <pc:sldLayoutMk cId="1557256050" sldId="2147483679"/>
          </pc:sldLayoutMkLst>
        </pc:sldLayoutChg>
        <pc:sldLayoutChg chg="new del replId">
          <pc:chgData name="Michael Foegelle - Technical Coordinator" userId="0f93afe6-027b-4e47-a3b7-746c5c145452" providerId="ADAL" clId="{713575DE-D2B8-4131-A984-712D107877D6}" dt="2026-03-17T02:46:26.240" v="129" actId="6938"/>
          <pc:sldLayoutMkLst>
            <pc:docMk/>
            <pc:sldMasterMk cId="1524076969" sldId="2147483675"/>
            <pc:sldLayoutMk cId="3233075167" sldId="2147483680"/>
          </pc:sldLayoutMkLst>
        </pc:sldLayoutChg>
        <pc:sldLayoutChg chg="new del replId">
          <pc:chgData name="Michael Foegelle - Technical Coordinator" userId="0f93afe6-027b-4e47-a3b7-746c5c145452" providerId="ADAL" clId="{713575DE-D2B8-4131-A984-712D107877D6}" dt="2026-03-17T02:46:26.240" v="129" actId="6938"/>
          <pc:sldLayoutMkLst>
            <pc:docMk/>
            <pc:sldMasterMk cId="1524076969" sldId="2147483675"/>
            <pc:sldLayoutMk cId="537310996" sldId="2147483681"/>
          </pc:sldLayoutMkLst>
        </pc:sldLayoutChg>
        <pc:sldLayoutChg chg="new del replId">
          <pc:chgData name="Michael Foegelle - Technical Coordinator" userId="0f93afe6-027b-4e47-a3b7-746c5c145452" providerId="ADAL" clId="{713575DE-D2B8-4131-A984-712D107877D6}" dt="2026-03-17T02:46:26.240" v="129" actId="6938"/>
          <pc:sldLayoutMkLst>
            <pc:docMk/>
            <pc:sldMasterMk cId="1524076969" sldId="2147483675"/>
            <pc:sldLayoutMk cId="4052074179" sldId="2147483682"/>
          </pc:sldLayoutMkLst>
        </pc:sldLayoutChg>
        <pc:sldLayoutChg chg="new del replId">
          <pc:chgData name="Michael Foegelle - Technical Coordinator" userId="0f93afe6-027b-4e47-a3b7-746c5c145452" providerId="ADAL" clId="{713575DE-D2B8-4131-A984-712D107877D6}" dt="2026-03-17T02:46:26.240" v="129" actId="6938"/>
          <pc:sldLayoutMkLst>
            <pc:docMk/>
            <pc:sldMasterMk cId="1524076969" sldId="2147483675"/>
            <pc:sldLayoutMk cId="2855796481" sldId="2147483683"/>
          </pc:sldLayoutMkLst>
        </pc:sldLayoutChg>
        <pc:sldLayoutChg chg="new del replId">
          <pc:chgData name="Michael Foegelle - Technical Coordinator" userId="0f93afe6-027b-4e47-a3b7-746c5c145452" providerId="ADAL" clId="{713575DE-D2B8-4131-A984-712D107877D6}" dt="2026-03-17T02:46:26.240" v="129" actId="6938"/>
          <pc:sldLayoutMkLst>
            <pc:docMk/>
            <pc:sldMasterMk cId="1524076969" sldId="2147483675"/>
            <pc:sldLayoutMk cId="2465887321" sldId="2147483684"/>
          </pc:sldLayoutMkLst>
        </pc:sldLayoutChg>
        <pc:sldLayoutChg chg="new del replId">
          <pc:chgData name="Michael Foegelle - Technical Coordinator" userId="0f93afe6-027b-4e47-a3b7-746c5c145452" providerId="ADAL" clId="{713575DE-D2B8-4131-A984-712D107877D6}" dt="2026-03-17T02:46:26.240" v="129" actId="6938"/>
          <pc:sldLayoutMkLst>
            <pc:docMk/>
            <pc:sldMasterMk cId="1524076969" sldId="2147483675"/>
            <pc:sldLayoutMk cId="1290513100" sldId="2147483685"/>
          </pc:sldLayoutMkLst>
        </pc:sldLayoutChg>
        <pc:sldLayoutChg chg="new del replId">
          <pc:chgData name="Michael Foegelle - Technical Coordinator" userId="0f93afe6-027b-4e47-a3b7-746c5c145452" providerId="ADAL" clId="{713575DE-D2B8-4131-A984-712D107877D6}" dt="2026-03-17T02:46:26.240" v="129" actId="6938"/>
          <pc:sldLayoutMkLst>
            <pc:docMk/>
            <pc:sldMasterMk cId="1524076969" sldId="2147483675"/>
            <pc:sldLayoutMk cId="2596540873" sldId="214748368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6ED7E6-F131-924B-8A4C-7D48ABB31625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FD8D5-E376-554F-98C4-5388AA068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78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CFD8D5-E376-554F-98C4-5388AA068C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82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7AB43546-C248-BD3D-E0E8-97E0591F91F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017697" y="2278826"/>
            <a:ext cx="37855525" cy="805899"/>
          </a:xfrm>
        </p:spPr>
        <p:txBody>
          <a:bodyPr/>
          <a:lstStyle>
            <a:lvl1pPr algn="ctr">
              <a:buNone/>
              <a:defRPr lang="en-US" sz="6600" b="1" kern="1200" dirty="0" smtClean="0">
                <a:solidFill>
                  <a:srgbClr val="00488E"/>
                </a:solidFill>
                <a:effectLst>
                  <a:glow rad="127000">
                    <a:schemeClr val="bg1">
                      <a:alpha val="25000"/>
                    </a:scheme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>
              <a:buNone/>
              <a:defRPr lang="en-US" sz="6600" b="1" kern="1200" dirty="0" smtClean="0">
                <a:solidFill>
                  <a:srgbClr val="00488E"/>
                </a:solidFill>
                <a:effectLst>
                  <a:glow rad="127000">
                    <a:schemeClr val="bg1">
                      <a:alpha val="25000"/>
                    </a:scheme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>
              <a:buNone/>
              <a:defRPr lang="en-US" sz="6600" b="1" kern="1200" dirty="0" smtClean="0">
                <a:solidFill>
                  <a:srgbClr val="00488E"/>
                </a:solidFill>
                <a:effectLst>
                  <a:glow rad="127000">
                    <a:schemeClr val="bg1">
                      <a:alpha val="25000"/>
                    </a:scheme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>
              <a:buNone/>
              <a:defRPr lang="en-US" sz="6600" b="1" kern="1200" dirty="0" smtClean="0">
                <a:solidFill>
                  <a:srgbClr val="00488E"/>
                </a:solidFill>
                <a:effectLst>
                  <a:glow rad="127000">
                    <a:schemeClr val="bg1">
                      <a:alpha val="25000"/>
                    </a:scheme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>
              <a:buNone/>
              <a:defRPr lang="en-US" sz="6600" b="1" kern="1200" dirty="0">
                <a:solidFill>
                  <a:srgbClr val="00488E"/>
                </a:solidFill>
                <a:effectLst>
                  <a:glow rad="127000">
                    <a:schemeClr val="bg1">
                      <a:alpha val="25000"/>
                    </a:scheme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</a:lstStyle>
          <a:p>
            <a:r>
              <a:rPr lang="en-US" sz="6600" b="1" dirty="0"/>
              <a:t>Click to </a:t>
            </a:r>
            <a:r>
              <a:rPr lang="en-US" sz="6600" b="1" dirty="0">
                <a:solidFill>
                  <a:srgbClr val="00488E"/>
                </a:solidFill>
              </a:rPr>
              <a:t>edit</a:t>
            </a:r>
            <a:r>
              <a:rPr lang="en-US" sz="6600" b="1" dirty="0"/>
              <a:t> Master subtitle style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5FB18E0A-2D44-7B88-E87E-7D0D1DCEC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837" y="554885"/>
            <a:ext cx="37855525" cy="165770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19A3807D-65D3-95CF-99E6-34F4F71399C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9BC7F79-7E48-38F6-5119-30B09F55D7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17837" y="3379556"/>
            <a:ext cx="37934900" cy="805898"/>
          </a:xfrm>
        </p:spPr>
        <p:txBody>
          <a:bodyPr/>
          <a:lstStyle>
            <a:lvl1pPr algn="ctr">
              <a:buNone/>
              <a:defRPr lang="en-US" sz="6000" kern="1200" dirty="0" smtClean="0">
                <a:solidFill>
                  <a:srgbClr val="00488E"/>
                </a:solidFill>
                <a:effectLst>
                  <a:glow rad="127000">
                    <a:schemeClr val="bg1">
                      <a:alpha val="25000"/>
                    </a:scheme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algn="ctr">
              <a:buNone/>
              <a:defRPr lang="en-US" sz="6000" kern="1200" dirty="0" smtClean="0">
                <a:solidFill>
                  <a:srgbClr val="00488E"/>
                </a:solidFill>
                <a:effectLst>
                  <a:glow rad="127000">
                    <a:schemeClr val="bg1">
                      <a:alpha val="25000"/>
                    </a:scheme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algn="ctr">
              <a:buNone/>
              <a:defRPr lang="en-US" sz="6000" kern="1200" dirty="0" smtClean="0">
                <a:solidFill>
                  <a:srgbClr val="00488E"/>
                </a:solidFill>
                <a:effectLst>
                  <a:glow rad="127000">
                    <a:schemeClr val="bg1">
                      <a:alpha val="25000"/>
                    </a:scheme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algn="ctr">
              <a:buNone/>
              <a:defRPr lang="en-US" sz="6000" kern="1200" dirty="0" smtClean="0">
                <a:solidFill>
                  <a:srgbClr val="00488E"/>
                </a:solidFill>
                <a:effectLst>
                  <a:glow rad="127000">
                    <a:schemeClr val="bg1">
                      <a:alpha val="25000"/>
                    </a:scheme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algn="ctr">
              <a:buNone/>
              <a:defRPr lang="en-US" sz="6000" kern="1200" dirty="0">
                <a:solidFill>
                  <a:srgbClr val="00488E"/>
                </a:solidFill>
                <a:effectLst>
                  <a:glow rad="127000">
                    <a:schemeClr val="bg1">
                      <a:alpha val="25000"/>
                    </a:scheme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8611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105F7BC-69FB-CCE0-9AAB-972F34B31A1D}"/>
              </a:ext>
            </a:extLst>
          </p:cNvPr>
          <p:cNvSpPr/>
          <p:nvPr userDrawn="1"/>
        </p:nvSpPr>
        <p:spPr>
          <a:xfrm>
            <a:off x="3017838" y="30134164"/>
            <a:ext cx="37580888" cy="2357670"/>
          </a:xfrm>
          <a:prstGeom prst="roundRect">
            <a:avLst/>
          </a:prstGeom>
          <a:gradFill flip="none" rotWithShape="1">
            <a:gsLst>
              <a:gs pos="32000">
                <a:srgbClr val="1585B5"/>
              </a:gs>
              <a:gs pos="0">
                <a:srgbClr val="27BAD8"/>
              </a:gs>
              <a:gs pos="100000">
                <a:srgbClr val="00488E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noFill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F77B405-C13C-7D84-AD42-D5EC61B0A742}"/>
              </a:ext>
            </a:extLst>
          </p:cNvPr>
          <p:cNvSpPr/>
          <p:nvPr userDrawn="1"/>
        </p:nvSpPr>
        <p:spPr>
          <a:xfrm>
            <a:off x="0" y="29819202"/>
            <a:ext cx="43891200" cy="30991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Aft>
                <a:spcPts val="1125"/>
              </a:spcAft>
            </a:pPr>
            <a:r>
              <a:rPr lang="en-US" sz="45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​</a:t>
            </a:r>
            <a:r>
              <a:rPr lang="en-US" sz="4500" b="0" i="0" dirty="0">
                <a:solidFill>
                  <a:schemeClr val="bg1"/>
                </a:solidFill>
                <a:effectLst/>
                <a:latin typeface="+mn-lt"/>
              </a:rPr>
              <a:t>48th​ ​Annual​ ​Meeting​ ​and​ ​Symposium​ ​</a:t>
            </a:r>
            <a:r>
              <a:rPr lang="en-US" altLang="en-US" sz="4500" dirty="0">
                <a:solidFill>
                  <a:schemeClr val="bg1"/>
                </a:solidFill>
                <a:latin typeface="+mn-lt"/>
              </a:rPr>
              <a:t>of the Antenna Measurement Techniques Association (AMTA)</a:t>
            </a:r>
            <a:endParaRPr lang="en-US" sz="4500" b="0" i="0" dirty="0">
              <a:solidFill>
                <a:schemeClr val="bg1"/>
              </a:solidFill>
              <a:effectLst/>
              <a:latin typeface="+mn-lt"/>
            </a:endParaRPr>
          </a:p>
          <a:p>
            <a:pPr algn="ctr" fontAlgn="base">
              <a:spcAft>
                <a:spcPts val="1125"/>
              </a:spcAft>
            </a:pPr>
            <a:r>
              <a:rPr lang="en-US" sz="45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November 1-6, ​2026 - Austin, Texas​ U.S.</a:t>
            </a:r>
            <a:r>
              <a:rPr lang="en-US" altLang="en-US" sz="4500" dirty="0">
                <a:solidFill>
                  <a:schemeClr val="bg1"/>
                </a:solidFill>
                <a:latin typeface="+mn-lt"/>
              </a:rPr>
              <a:t> </a:t>
            </a:r>
            <a:endParaRPr lang="en-US" sz="4500" b="0" i="0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Picture 9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400ACEB-E6C8-E22D-B4F0-D99AD84769B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873363" y="29966219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EDA9EB1-054B-4211-0E17-229EDC43E96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24" y="29819202"/>
            <a:ext cx="2743200" cy="2931252"/>
          </a:xfrm>
          <a:prstGeom prst="rect">
            <a:avLst/>
          </a:prstGeom>
        </p:spPr>
      </p:pic>
      <p:sp>
        <p:nvSpPr>
          <p:cNvPr id="21" name="Title Placeholder 20">
            <a:extLst>
              <a:ext uri="{FF2B5EF4-FFF2-40B4-BE49-F238E27FC236}">
                <a16:creationId xmlns:a16="http://schemas.microsoft.com/office/drawing/2014/main" id="{C0B698E5-50BF-25E9-6E1A-4E605EB79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838" y="1752600"/>
            <a:ext cx="37855525" cy="6362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10DA3DC-8ADD-FEF3-033D-5D8727E9C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7838" y="8763000"/>
            <a:ext cx="37855525" cy="208867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79250297-067F-A721-FBDB-220A1EC5D8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538325" y="30510163"/>
            <a:ext cx="1481455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4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marL="0" algn="ctr" defTabSz="4389120" rtl="0" eaLnBrk="1" latinLnBrk="0" hangingPunct="1">
        <a:lnSpc>
          <a:spcPct val="90000"/>
        </a:lnSpc>
        <a:spcBef>
          <a:spcPct val="0"/>
        </a:spcBef>
        <a:buNone/>
        <a:defRPr lang="en-US" sz="11500" b="1" kern="1200" dirty="0">
          <a:solidFill>
            <a:srgbClr val="00488E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2BC382C-9188-D37A-561C-AB0A6B427AD2}"/>
              </a:ext>
            </a:extLst>
          </p:cNvPr>
          <p:cNvSpPr txBox="1"/>
          <p:nvPr/>
        </p:nvSpPr>
        <p:spPr>
          <a:xfrm>
            <a:off x="1676014" y="5248645"/>
            <a:ext cx="12984565" cy="24098905"/>
          </a:xfrm>
          <a:prstGeom prst="rect">
            <a:avLst/>
          </a:prstGeom>
          <a:solidFill>
            <a:srgbClr val="B9DCFF"/>
          </a:solidFill>
        </p:spPr>
        <p:txBody>
          <a:bodyPr wrap="square">
            <a:spAutoFit/>
          </a:bodyPr>
          <a:lstStyle/>
          <a:p>
            <a:pPr marL="1047750" lvl="2" indent="-993775">
              <a:buFont typeface="Arial" panose="020B0604020202020204" pitchFamily="34" charset="0"/>
              <a:buChar char="•"/>
            </a:pPr>
            <a:endParaRPr lang="en-US" sz="6000" b="1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47750" lvl="2" indent="-993775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Keep it Simple: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Use a clean and uncluttered layout. Limit the amount of text and focus on key points.</a:t>
            </a:r>
          </a:p>
          <a:p>
            <a:pPr marL="1047750" lvl="2" indent="-993775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Visual Hierarchy: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Use headings, bullet points, and varying font sizes to guide the viewer’s eye through the poster.</a:t>
            </a:r>
          </a:p>
          <a:p>
            <a:pPr marL="1047750" lvl="2" indent="-993775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Incorporate Figures and Images: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Use graphs, charts, and images to illustrate your points. Visuals can help convey complex data more clearly.</a:t>
            </a:r>
          </a:p>
          <a:p>
            <a:pPr marL="1047750" lvl="2" indent="-993775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Color Contrast: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Ensure good contrast between text and background colors for readability.</a:t>
            </a:r>
          </a:p>
          <a:p>
            <a:pPr marL="1047750" lvl="2" indent="-993775">
              <a:buFont typeface="Arial" panose="020B0604020202020204" pitchFamily="34" charset="0"/>
              <a:buChar char="•"/>
            </a:pPr>
            <a:r>
              <a:rPr lang="en-US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use standard template fonts (Time New Roman, Arial, Calibri, Calibri Light)</a:t>
            </a: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47750" lvl="2" indent="-993775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Logical Flow: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Organize content in a logical sequence (e.g., Introduction, Methods, Results, Conclusion).</a:t>
            </a:r>
          </a:p>
          <a:p>
            <a:pPr marL="1435100" lvl="2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2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2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2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DF5700-A83F-4D36-E629-E7C60167281F}"/>
              </a:ext>
            </a:extLst>
          </p:cNvPr>
          <p:cNvSpPr txBox="1"/>
          <p:nvPr/>
        </p:nvSpPr>
        <p:spPr>
          <a:xfrm>
            <a:off x="15507744" y="5248645"/>
            <a:ext cx="12984565" cy="24098905"/>
          </a:xfrm>
          <a:prstGeom prst="rect">
            <a:avLst/>
          </a:prstGeom>
          <a:solidFill>
            <a:srgbClr val="B9DCFF"/>
          </a:solidFill>
        </p:spPr>
        <p:txBody>
          <a:bodyPr wrap="square">
            <a:spAutoFit/>
          </a:bodyPr>
          <a:lstStyle/>
          <a:p>
            <a:pPr marL="1435100" lvl="2" indent="-1381125">
              <a:buFont typeface="Arial" panose="020B0604020202020204" pitchFamily="34" charset="0"/>
              <a:buChar char="•"/>
            </a:pPr>
            <a:endParaRPr lang="en-US" sz="6000" b="1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2" indent="-1381125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Limit Text: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Aim for concise explanations. Use short sentences and avoid jargon where possible.</a:t>
            </a:r>
          </a:p>
          <a:p>
            <a:pPr marL="1435100" indent="-1381125" algn="l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Engage with Attendees: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Be prepared to explain your poster and answer questions. Practice your pitch to convey your research succinctly.</a:t>
            </a:r>
          </a:p>
          <a:p>
            <a:pPr marL="1435100" indent="-1381125" algn="l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Know Your Audience: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Tailor your explanations based on the attendees’ backgrounds and interests.</a:t>
            </a:r>
          </a:p>
          <a:p>
            <a:pPr marL="1435100" indent="-1381125" algn="l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Provide Takeaways: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Consider having handouts summarizing your research or providing contact information for further discussion.</a:t>
            </a:r>
          </a:p>
          <a:p>
            <a:pPr marL="1435100" indent="-1381125" algn="l">
              <a:buFont typeface="Arial" panose="020B0604020202020204" pitchFamily="34" charset="0"/>
              <a:buChar char="•"/>
            </a:pPr>
            <a:r>
              <a:rPr lang="en-US" sz="6000" b="1" dirty="0">
                <a:solidFill>
                  <a:srgbClr val="2E2F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a QR-code with additional information</a:t>
            </a:r>
          </a:p>
          <a:p>
            <a:pPr marL="1435100" indent="-1381125" algn="l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Encourage Interaction: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Stand by your poster and invite attendees to ask questions. Be open to feedback and discussions.</a:t>
            </a:r>
          </a:p>
          <a:p>
            <a:pPr marL="1435100" indent="-1381125" algn="l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indent="-1381125" algn="l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indent="-1381125" algn="l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indent="-1381125" algn="l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indent="-1381125" algn="l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E82854-228C-B2C6-F386-ED7B651F7786}"/>
              </a:ext>
            </a:extLst>
          </p:cNvPr>
          <p:cNvSpPr txBox="1"/>
          <p:nvPr/>
        </p:nvSpPr>
        <p:spPr>
          <a:xfrm>
            <a:off x="29339475" y="5269568"/>
            <a:ext cx="12984565" cy="24098905"/>
          </a:xfrm>
          <a:prstGeom prst="rect">
            <a:avLst/>
          </a:prstGeom>
          <a:solidFill>
            <a:srgbClr val="B9DCFF"/>
          </a:solidFill>
        </p:spPr>
        <p:txBody>
          <a:bodyPr wrap="square">
            <a:spAutoFit/>
          </a:bodyPr>
          <a:lstStyle/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1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 Mindful of Time</a:t>
            </a:r>
            <a:r>
              <a:rPr lang="en-US" sz="600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 the session has a specific duration, manage your time to ensure you can engage with multiple attendees.</a:t>
            </a:r>
          </a:p>
          <a:p>
            <a:pPr marL="1435100" lvl="1" indent="-1381125">
              <a:buFont typeface="Arial" panose="020B0604020202020204" pitchFamily="34" charset="0"/>
              <a:buChar char="•"/>
            </a:pP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following these recommendations, you can create an effective and engaging poster session that effectively communicates your research!</a:t>
            </a: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Free QR code maker with logo in the ...">
            <a:extLst>
              <a:ext uri="{FF2B5EF4-FFF2-40B4-BE49-F238E27FC236}">
                <a16:creationId xmlns:a16="http://schemas.microsoft.com/office/drawing/2014/main" id="{F9860387-8CB1-336C-F4BB-118F90C01C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8136" y="18063092"/>
            <a:ext cx="4408469" cy="4408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59F2DA4-3C80-F65D-8942-86A8BA49A46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Ken Arkind</a:t>
            </a:r>
            <a:r>
              <a:rPr lang="en-US" baseline="30000"/>
              <a:t>1</a:t>
            </a:r>
            <a:r>
              <a:rPr lang="en-US"/>
              <a:t>, Captain Ken Marvin</a:t>
            </a:r>
            <a:r>
              <a:rPr lang="en-US" baseline="30000"/>
              <a:t>2</a:t>
            </a:r>
            <a:r>
              <a:rPr lang="en-US"/>
              <a:t>, Chuck May</a:t>
            </a:r>
            <a:r>
              <a:rPr lang="en-US" baseline="30000"/>
              <a:t>3</a:t>
            </a:r>
            <a:r>
              <a:rPr lang="en-US"/>
              <a:t>, Joe Pape</a:t>
            </a:r>
            <a:r>
              <a:rPr lang="en-US" baseline="30000"/>
              <a:t>4</a:t>
            </a:r>
            <a:r>
              <a:rPr lang="en-US"/>
              <a:t>, Lloyd Schonbrun</a:t>
            </a:r>
            <a:r>
              <a:rPr lang="en-US" baseline="30000"/>
              <a:t>5</a:t>
            </a:r>
            <a:r>
              <a:rPr lang="en-US"/>
              <a:t> </a:t>
            </a: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9ED2497-FA06-5E0C-81E3-4BF75758C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Poster Title for AMTA 2026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AD88098-2336-38F9-C6E0-6F525F6A5E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17837" y="3379555"/>
            <a:ext cx="37934900" cy="805899"/>
          </a:xfrm>
        </p:spPr>
        <p:txBody>
          <a:bodyPr>
            <a:normAutofit fontScale="55000" lnSpcReduction="20000"/>
          </a:bodyPr>
          <a:lstStyle/>
          <a:p>
            <a:r>
              <a:rPr lang="en-US" baseline="30000"/>
              <a:t>1</a:t>
            </a:r>
            <a:r>
              <a:rPr lang="en-US"/>
              <a:t>Sanders Associates, Inc., Nashua, New Hampshire, USA ; </a:t>
            </a:r>
            <a:r>
              <a:rPr lang="en-US" baseline="30000"/>
              <a:t>2</a:t>
            </a:r>
            <a:r>
              <a:rPr lang="en-US"/>
              <a:t>Rome Air Development Center, Rome, New York, USA; </a:t>
            </a:r>
            <a:r>
              <a:rPr lang="en-US" baseline="30000"/>
              <a:t>3</a:t>
            </a:r>
            <a:r>
              <a:rPr lang="en-US"/>
              <a:t>Naval Electronic Systems Engineering Activity (NESEA), St. Inigoes, Maryland, USA; </a:t>
            </a:r>
            <a:br>
              <a:rPr lang="en-US"/>
            </a:br>
            <a:r>
              <a:rPr lang="en-US" baseline="30000"/>
              <a:t>4</a:t>
            </a:r>
            <a:r>
              <a:rPr lang="en-US"/>
              <a:t>Scientific-Atlanta, Inc., Atlanta, GA, USA ; </a:t>
            </a:r>
            <a:r>
              <a:rPr lang="en-US" baseline="30000"/>
              <a:t>5</a:t>
            </a:r>
            <a:r>
              <a:rPr lang="en-US"/>
              <a:t>TRW Electronic Systems Group, Redondo Beach, California, USA</a:t>
            </a:r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CEA394-AA97-BC3A-39B9-D4EB1AFAE26A}"/>
              </a:ext>
            </a:extLst>
          </p:cNvPr>
          <p:cNvSpPr txBox="1"/>
          <p:nvPr/>
        </p:nvSpPr>
        <p:spPr>
          <a:xfrm>
            <a:off x="40873222" y="293399"/>
            <a:ext cx="2743200" cy="2743200"/>
          </a:xfrm>
          <a:prstGeom prst="rect">
            <a:avLst/>
          </a:prstGeom>
          <a:solidFill>
            <a:srgbClr val="00488E"/>
          </a:solidFill>
        </p:spPr>
        <p:txBody>
          <a:bodyPr wrap="square" lIns="0" tIns="0" rIns="0" bIns="0" rtlCol="0" anchor="ctr" anchorCtr="0">
            <a:noAutofit/>
          </a:bodyPr>
          <a:lstStyle/>
          <a:p>
            <a:endParaRPr lang="en-US" sz="4400" dirty="0">
              <a:solidFill>
                <a:schemeClr val="bg1"/>
              </a:solidFill>
            </a:endParaRPr>
          </a:p>
          <a:p>
            <a:pPr algn="ctr"/>
            <a:r>
              <a:rPr lang="en-US" sz="4400" dirty="0">
                <a:solidFill>
                  <a:schemeClr val="bg1"/>
                </a:solidFill>
              </a:rPr>
              <a:t>Insert</a:t>
            </a:r>
          </a:p>
          <a:p>
            <a:pPr algn="ctr"/>
            <a:r>
              <a:rPr lang="en-US" sz="4400" dirty="0">
                <a:solidFill>
                  <a:schemeClr val="bg1"/>
                </a:solidFill>
              </a:rPr>
              <a:t>Your Logo</a:t>
            </a:r>
          </a:p>
          <a:p>
            <a:pPr algn="ctr"/>
            <a:r>
              <a:rPr lang="en-US" sz="4400" dirty="0">
                <a:solidFill>
                  <a:schemeClr val="bg1"/>
                </a:solidFill>
              </a:rPr>
              <a:t>Here</a:t>
            </a:r>
          </a:p>
          <a:p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851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BF5487436D654D92D95829DED5109B" ma:contentTypeVersion="13" ma:contentTypeDescription="Create a new document." ma:contentTypeScope="" ma:versionID="91b37392b12c3e23c28636d6b19ac547">
  <xsd:schema xmlns:xsd="http://www.w3.org/2001/XMLSchema" xmlns:xs="http://www.w3.org/2001/XMLSchema" xmlns:p="http://schemas.microsoft.com/office/2006/metadata/properties" xmlns:ns2="67828ce8-b074-47ce-b549-e8c1a05b2f80" xmlns:ns3="541266f4-1e9b-4247-88a9-bed052d412d5" targetNamespace="http://schemas.microsoft.com/office/2006/metadata/properties" ma:root="true" ma:fieldsID="fb63869a60e1053094ccd494ae885b2f" ns2:_="" ns3:_="">
    <xsd:import namespace="67828ce8-b074-47ce-b549-e8c1a05b2f80"/>
    <xsd:import namespace="541266f4-1e9b-4247-88a9-bed052d412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828ce8-b074-47ce-b549-e8c1a05b2f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1266f4-1e9b-4247-88a9-bed052d412d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FA7695-EA6D-4A28-8433-F357E66996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828ce8-b074-47ce-b549-e8c1a05b2f80"/>
    <ds:schemaRef ds:uri="541266f4-1e9b-4247-88a9-bed052d412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75AE716-227A-4CB5-B1E1-3F89E3FC0F2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707CBB8-B66F-415D-80F3-F7DC6B363A4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494</TotalTime>
  <Words>355</Words>
  <Application>Microsoft Office PowerPoint</Application>
  <PresentationFormat>Custom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Roboto</vt:lpstr>
      <vt:lpstr>Times New Roman</vt:lpstr>
      <vt:lpstr>Office Theme</vt:lpstr>
      <vt:lpstr>Poster Title for AMTA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Hassett</dc:creator>
  <cp:lastModifiedBy>Michael Foegelle</cp:lastModifiedBy>
  <cp:revision>9</cp:revision>
  <dcterms:created xsi:type="dcterms:W3CDTF">2021-11-09T19:46:03Z</dcterms:created>
  <dcterms:modified xsi:type="dcterms:W3CDTF">2026-03-17T03:14:48Z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0x010100B3BF5487436D654D92D95829DED5109B</vt:lpwstr>
  </property>
</Properties>
</file>